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08" autoAdjust="0"/>
  </p:normalViewPr>
  <p:slideViewPr>
    <p:cSldViewPr snapToGrid="0">
      <p:cViewPr>
        <p:scale>
          <a:sx n="78" d="100"/>
          <a:sy n="78" d="100"/>
        </p:scale>
        <p:origin x="1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9D94C31-6186-4B8C-9542-02D18DF8C8B1}"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4358DE-1711-42FD-9856-0BD6CE850644}" type="slidenum">
              <a:rPr lang="zh-CN" altLang="en-US" smtClean="0"/>
              <a:t>‹#›</a:t>
            </a:fld>
            <a:endParaRPr lang="zh-CN" altLang="en-US"/>
          </a:p>
        </p:txBody>
      </p:sp>
    </p:spTree>
    <p:extLst>
      <p:ext uri="{BB962C8B-B14F-4D97-AF65-F5344CB8AC3E}">
        <p14:creationId xmlns:p14="http://schemas.microsoft.com/office/powerpoint/2010/main" val="20115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charging station is mainly composed of these parts</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1</a:t>
            </a:fld>
            <a:endParaRPr lang="zh-CN" altLang="en-US"/>
          </a:p>
        </p:txBody>
      </p:sp>
    </p:spTree>
    <p:extLst>
      <p:ext uri="{BB962C8B-B14F-4D97-AF65-F5344CB8AC3E}">
        <p14:creationId xmlns:p14="http://schemas.microsoft.com/office/powerpoint/2010/main" val="27607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each phase of the 3-phase power and provide data for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2</a:t>
            </a:fld>
            <a:endParaRPr lang="zh-CN" altLang="en-US"/>
          </a:p>
        </p:txBody>
      </p:sp>
    </p:spTree>
    <p:extLst>
      <p:ext uri="{BB962C8B-B14F-4D97-AF65-F5344CB8AC3E}">
        <p14:creationId xmlns:p14="http://schemas.microsoft.com/office/powerpoint/2010/main" val="226625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Raspberry Pi, level shifter, and a dual channel relay. </a:t>
            </a:r>
          </a:p>
          <a:p>
            <a:r>
              <a:rPr lang="en-US" altLang="zh-CN" dirty="0"/>
              <a:t>Raspberry Pi is the carrier of the program. It is connected to the </a:t>
            </a:r>
            <a:r>
              <a:rPr lang="en-US" altLang="zh-CN" dirty="0" err="1"/>
              <a:t>WiFi</a:t>
            </a:r>
            <a:r>
              <a:rPr lang="en-US" altLang="zh-CN" dirty="0"/>
              <a:t>, which is provided by the Shelly sensor, and acquires the data with HTTP request. </a:t>
            </a:r>
          </a:p>
          <a:p>
            <a:r>
              <a:rPr lang="en-US" altLang="zh-CN" dirty="0"/>
              <a:t>As mentioned, the Raspberry Pi communicates with EVSE via Modbus communication. It is worth noting that the working voltage of these two parts is different. That is why we need a level-shifter in between. It prevents the Raspberry Pi from GPIO pin damage.</a:t>
            </a:r>
          </a:p>
          <a:p>
            <a:r>
              <a:rPr lang="en-US" altLang="zh-CN" dirty="0"/>
              <a:t> The EVSE communicates with the EV using PWM signal. We also used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to control the latching and releasing of the charge plug by changing the rotary direction of the latch motor with a relay. We also manipulate the blinking of the LED light to indicate the charging state.</a:t>
            </a:r>
          </a:p>
        </p:txBody>
      </p:sp>
      <p:sp>
        <p:nvSpPr>
          <p:cNvPr id="4" name="灯片编号占位符 3"/>
          <p:cNvSpPr>
            <a:spLocks noGrp="1"/>
          </p:cNvSpPr>
          <p:nvPr>
            <p:ph type="sldNum" sz="quarter" idx="5"/>
          </p:nvPr>
        </p:nvSpPr>
        <p:spPr/>
        <p:txBody>
          <a:bodyPr/>
          <a:lstStyle/>
          <a:p>
            <a:fld id="{974358DE-1711-42FD-9856-0BD6CE850644}" type="slidenum">
              <a:rPr lang="zh-CN" altLang="en-US" smtClean="0"/>
              <a:t>3</a:t>
            </a:fld>
            <a:endParaRPr lang="zh-CN" altLang="en-US"/>
          </a:p>
        </p:txBody>
      </p:sp>
    </p:spTree>
    <p:extLst>
      <p:ext uri="{BB962C8B-B14F-4D97-AF65-F5344CB8AC3E}">
        <p14:creationId xmlns:p14="http://schemas.microsoft.com/office/powerpoint/2010/main" val="348729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r>
              <a:rPr lang="en-US" altLang="zh-CN" dirty="0"/>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4</a:t>
            </a:fld>
            <a:endParaRPr lang="zh-CN" altLang="en-US"/>
          </a:p>
        </p:txBody>
      </p:sp>
    </p:spTree>
    <p:extLst>
      <p:ext uri="{BB962C8B-B14F-4D97-AF65-F5344CB8AC3E}">
        <p14:creationId xmlns:p14="http://schemas.microsoft.com/office/powerpoint/2010/main" val="106076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DDDC-D7EB-5E32-B982-73DC1E3F58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C4CF1-6006-9048-FEE8-FA2502A98F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8ED764-1C7D-BDCB-46FF-FCCA4AE970B8}"/>
              </a:ext>
            </a:extLst>
          </p:cNvPr>
          <p:cNvSpPr>
            <a:spLocks noGrp="1"/>
          </p:cNvSpPr>
          <p:nvPr>
            <p:ph type="body" idx="1"/>
          </p:nvPr>
        </p:nvSpPr>
        <p:spPr/>
        <p:txBody>
          <a:bodyPr/>
          <a:lstStyle/>
          <a:p>
            <a:r>
              <a:rPr lang="en-US" altLang="zh-CN" dirty="0"/>
              <a:t>At different stages of charging, our charging stations will perform different actions.</a:t>
            </a:r>
          </a:p>
          <a:p>
            <a:r>
              <a:rPr lang="en-US" altLang="zh-CN" dirty="0"/>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everything is OK, the charge station will lock the charge plug, the </a:t>
            </a:r>
            <a:r>
              <a:rPr lang="en-US" altLang="zh-CN" dirty="0">
                <a:solidFill>
                  <a:schemeClr val="tx1"/>
                </a:solidFil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a:extLst>
              <a:ext uri="{FF2B5EF4-FFF2-40B4-BE49-F238E27FC236}">
                <a16:creationId xmlns:a16="http://schemas.microsoft.com/office/drawing/2014/main" id="{5A6BA2C2-8F29-3641-DFCD-A4E3C52BCD38}"/>
              </a:ext>
            </a:extLst>
          </p:cNvPr>
          <p:cNvSpPr>
            <a:spLocks noGrp="1"/>
          </p:cNvSpPr>
          <p:nvPr>
            <p:ph type="sldNum" sz="quarter" idx="5"/>
          </p:nvPr>
        </p:nvSpPr>
        <p:spPr/>
        <p:txBody>
          <a:bodyPr/>
          <a:lstStyle/>
          <a:p>
            <a:fld id="{974358DE-1711-42FD-9856-0BD6CE850644}" type="slidenum">
              <a:rPr lang="zh-CN" altLang="en-US" smtClean="0"/>
              <a:t>5</a:t>
            </a:fld>
            <a:endParaRPr lang="zh-CN" altLang="en-US"/>
          </a:p>
        </p:txBody>
      </p:sp>
    </p:spTree>
    <p:extLst>
      <p:ext uri="{BB962C8B-B14F-4D97-AF65-F5344CB8AC3E}">
        <p14:creationId xmlns:p14="http://schemas.microsoft.com/office/powerpoint/2010/main" val="14864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2DA0F-AC41-3C8C-122C-6C481CD5F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66A48-3F10-808A-E083-B56E9D0EB6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3666B5-5636-09BB-72B5-F80F17F36D1B}"/>
              </a:ext>
            </a:extLst>
          </p:cNvPr>
          <p:cNvSpPr>
            <a:spLocks noGrp="1"/>
          </p:cNvSpPr>
          <p:nvPr>
            <p:ph type="body" idx="1"/>
          </p:nvPr>
        </p:nvSpPr>
        <p:spPr/>
        <p:txBody>
          <a:bodyPr/>
          <a:lstStyle/>
          <a:p>
            <a:r>
              <a:rPr lang="en-US" altLang="zh-CN" dirty="0"/>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lang="zh-CN" altLang="en-US" dirty="0"/>
          </a:p>
        </p:txBody>
      </p:sp>
      <p:sp>
        <p:nvSpPr>
          <p:cNvPr id="4" name="灯片编号占位符 3">
            <a:extLst>
              <a:ext uri="{FF2B5EF4-FFF2-40B4-BE49-F238E27FC236}">
                <a16:creationId xmlns:a16="http://schemas.microsoft.com/office/drawing/2014/main" id="{6D7FCE17-B249-16FE-C398-3A53F9283865}"/>
              </a:ext>
            </a:extLst>
          </p:cNvPr>
          <p:cNvSpPr>
            <a:spLocks noGrp="1"/>
          </p:cNvSpPr>
          <p:nvPr>
            <p:ph type="sldNum" sz="quarter" idx="5"/>
          </p:nvPr>
        </p:nvSpPr>
        <p:spPr/>
        <p:txBody>
          <a:bodyPr/>
          <a:lstStyle/>
          <a:p>
            <a:fld id="{974358DE-1711-42FD-9856-0BD6CE850644}" type="slidenum">
              <a:rPr lang="zh-CN" altLang="en-US" smtClean="0"/>
              <a:t>6</a:t>
            </a:fld>
            <a:endParaRPr lang="zh-CN" altLang="en-US"/>
          </a:p>
        </p:txBody>
      </p:sp>
    </p:spTree>
    <p:extLst>
      <p:ext uri="{BB962C8B-B14F-4D97-AF65-F5344CB8AC3E}">
        <p14:creationId xmlns:p14="http://schemas.microsoft.com/office/powerpoint/2010/main" val="1735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586F-D1B2-9975-5A89-21A57D25C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50C2A-8283-BBEA-410C-96C8EA929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F75F2-8C0E-AC59-99CA-C653038F9360}"/>
              </a:ext>
            </a:extLst>
          </p:cNvPr>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old schedule.</a:t>
            </a:r>
          </a:p>
          <a:p>
            <a:r>
              <a:rPr lang="en-US" altLang="zh-CN" dirty="0"/>
              <a:t>If the new schedule start time is already passed, the system will cut the expired parts of the schedule, and continue with the rest parts.</a:t>
            </a:r>
          </a:p>
          <a:p>
            <a:endParaRPr lang="zh-CN" altLang="en-US" dirty="0"/>
          </a:p>
        </p:txBody>
      </p:sp>
      <p:sp>
        <p:nvSpPr>
          <p:cNvPr id="4" name="灯片编号占位符 3">
            <a:extLst>
              <a:ext uri="{FF2B5EF4-FFF2-40B4-BE49-F238E27FC236}">
                <a16:creationId xmlns:a16="http://schemas.microsoft.com/office/drawing/2014/main" id="{D4E857C7-B20D-2CAF-B01E-8FBF7C424068}"/>
              </a:ext>
            </a:extLst>
          </p:cNvPr>
          <p:cNvSpPr>
            <a:spLocks noGrp="1"/>
          </p:cNvSpPr>
          <p:nvPr>
            <p:ph type="sldNum" sz="quarter" idx="5"/>
          </p:nvPr>
        </p:nvSpPr>
        <p:spPr/>
        <p:txBody>
          <a:bodyPr/>
          <a:lstStyle/>
          <a:p>
            <a:fld id="{974358DE-1711-42FD-9856-0BD6CE850644}" type="slidenum">
              <a:rPr lang="zh-CN" altLang="en-US" smtClean="0"/>
              <a:t>7</a:t>
            </a:fld>
            <a:endParaRPr lang="zh-CN" altLang="en-US"/>
          </a:p>
        </p:txBody>
      </p:sp>
    </p:spTree>
    <p:extLst>
      <p:ext uri="{BB962C8B-B14F-4D97-AF65-F5344CB8AC3E}">
        <p14:creationId xmlns:p14="http://schemas.microsoft.com/office/powerpoint/2010/main" val="264313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6CD-ACC1-D9AD-D8D3-8A74F369C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D8B25-7331-B352-2508-BE841F85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3806E-F348-4C56-AC21-BFE5CD85B5C3}"/>
              </a:ext>
            </a:extLst>
          </p:cNvPr>
          <p:cNvSpPr>
            <a:spLocks noGrp="1"/>
          </p:cNvSpPr>
          <p:nvPr>
            <p:ph type="body" idx="1"/>
          </p:nvPr>
        </p:nvSpPr>
        <p:spPr/>
        <p:txBody>
          <a:bodyPr/>
          <a:lstStyle/>
          <a:p>
            <a:r>
              <a:rPr lang="en-US" altLang="zh-CN" dirty="0"/>
              <a:t>In this way, this problem is avoided and the deviation will be compensated by the following calibrated schedule.</a:t>
            </a:r>
            <a:endParaRPr lang="zh-CN" altLang="en-US" dirty="0"/>
          </a:p>
        </p:txBody>
      </p:sp>
      <p:sp>
        <p:nvSpPr>
          <p:cNvPr id="4" name="灯片编号占位符 3">
            <a:extLst>
              <a:ext uri="{FF2B5EF4-FFF2-40B4-BE49-F238E27FC236}">
                <a16:creationId xmlns:a16="http://schemas.microsoft.com/office/drawing/2014/main" id="{D420E236-630E-D066-EE3A-F166DDFC5A5F}"/>
              </a:ext>
            </a:extLst>
          </p:cNvPr>
          <p:cNvSpPr>
            <a:spLocks noGrp="1"/>
          </p:cNvSpPr>
          <p:nvPr>
            <p:ph type="sldNum" sz="quarter" idx="5"/>
          </p:nvPr>
        </p:nvSpPr>
        <p:spPr/>
        <p:txBody>
          <a:bodyPr/>
          <a:lstStyle/>
          <a:p>
            <a:fld id="{974358DE-1711-42FD-9856-0BD6CE850644}" type="slidenum">
              <a:rPr lang="zh-CN" altLang="en-US" smtClean="0"/>
              <a:t>8</a:t>
            </a:fld>
            <a:endParaRPr lang="zh-CN" altLang="en-US"/>
          </a:p>
        </p:txBody>
      </p:sp>
    </p:spTree>
    <p:extLst>
      <p:ext uri="{BB962C8B-B14F-4D97-AF65-F5344CB8AC3E}">
        <p14:creationId xmlns:p14="http://schemas.microsoft.com/office/powerpoint/2010/main" val="111858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6913-94D2-3DDE-9664-7AB64A4FA9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8EF98-6A92-D66B-56F0-58BC086A1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654406-3E3B-907D-3A7A-653EE98A9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order to improve the human-machine interaction experience, apart from the pop-up window on the website, we also utilized the LED light embedded in the button. </a:t>
            </a:r>
            <a:r>
              <a:rPr lang="en-US" altLang="zh-CN"/>
              <a:t>The blinking frequency of the LED indicates the current charging process.</a:t>
            </a:r>
            <a:endParaRPr lang="zh-CN" altLang="en-US" dirty="0"/>
          </a:p>
        </p:txBody>
      </p:sp>
      <p:sp>
        <p:nvSpPr>
          <p:cNvPr id="4" name="灯片编号占位符 3">
            <a:extLst>
              <a:ext uri="{FF2B5EF4-FFF2-40B4-BE49-F238E27FC236}">
                <a16:creationId xmlns:a16="http://schemas.microsoft.com/office/drawing/2014/main" id="{1A1FF8F8-5C4B-73B6-DFB7-20C3CCD6F077}"/>
              </a:ext>
            </a:extLst>
          </p:cNvPr>
          <p:cNvSpPr>
            <a:spLocks noGrp="1"/>
          </p:cNvSpPr>
          <p:nvPr>
            <p:ph type="sldNum" sz="quarter" idx="5"/>
          </p:nvPr>
        </p:nvSpPr>
        <p:spPr/>
        <p:txBody>
          <a:bodyPr/>
          <a:lstStyle/>
          <a:p>
            <a:fld id="{974358DE-1711-42FD-9856-0BD6CE850644}" type="slidenum">
              <a:rPr lang="zh-CN" altLang="en-US" smtClean="0"/>
              <a:t>9</a:t>
            </a:fld>
            <a:endParaRPr lang="zh-CN" altLang="en-US"/>
          </a:p>
        </p:txBody>
      </p:sp>
    </p:spTree>
    <p:extLst>
      <p:ext uri="{BB962C8B-B14F-4D97-AF65-F5344CB8AC3E}">
        <p14:creationId xmlns:p14="http://schemas.microsoft.com/office/powerpoint/2010/main" val="53430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4">
    <p:spTree>
      <p:nvGrpSpPr>
        <p:cNvPr id="1" name=""/>
        <p:cNvGrpSpPr/>
        <p:nvPr/>
      </p:nvGrpSpPr>
      <p:grpSpPr>
        <a:xfrm>
          <a:off x="0" y="0"/>
          <a:ext cx="0" cy="0"/>
          <a:chOff x="0" y="0"/>
          <a:chExt cx="0" cy="0"/>
        </a:xfrm>
      </p:grpSpPr>
      <p:sp>
        <p:nvSpPr>
          <p:cNvPr id="12"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 name="PlaceHolder 2"/>
          <p:cNvSpPr>
            <a:spLocks noGrp="1"/>
          </p:cNvSpPr>
          <p:nvPr>
            <p:ph/>
          </p:nvPr>
        </p:nvSpPr>
        <p:spPr>
          <a:xfrm>
            <a:off x="456840" y="1828440"/>
            <a:ext cx="9139680" cy="45676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矩形 11"/>
          <p:cNvSpPr/>
          <p:nvPr/>
        </p:nvSpPr>
        <p:spPr>
          <a:xfrm flipV="1">
            <a:off x="236520" y="203400"/>
            <a:ext cx="9539640" cy="153000"/>
          </a:xfrm>
          <a:prstGeom prst="rect">
            <a:avLst/>
          </a:prstGeom>
          <a:solidFill>
            <a:srgbClr val="075578"/>
          </a:solidFill>
          <a:ln w="9360">
            <a:solidFill>
              <a:srgbClr val="075578"/>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93000"/>
              </a:lnSpc>
              <a:spcBef>
                <a:spcPts val="26"/>
              </a:spcBef>
              <a:spcAft>
                <a:spcPts val="26"/>
              </a:spcAft>
              <a:tabLst>
                <a:tab pos="0" algn="l"/>
              </a:tabLst>
            </a:pPr>
            <a:endParaRPr lang="en-US" sz="1800" b="0" u="none" strike="noStrike">
              <a:solidFill>
                <a:srgbClr val="000000"/>
              </a:solidFill>
              <a:uFillTx/>
              <a:latin typeface="Arial"/>
              <a:ea typeface="DejaVu Sans"/>
            </a:endParaRPr>
          </a:p>
        </p:txBody>
      </p:sp>
      <p:sp>
        <p:nvSpPr>
          <p:cNvPr id="13" name="矩形 12"/>
          <p:cNvSpPr/>
          <p:nvPr/>
        </p:nvSpPr>
        <p:spPr>
          <a:xfrm>
            <a:off x="5943600" y="7077600"/>
            <a:ext cx="694080" cy="25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Lst>
            </a:pPr>
            <a:fld id="{4B1637FC-5944-45EA-A716-EE694012F788}" type="slidenum">
              <a:rPr lang="en-US" sz="1200" b="0" u="none" strike="noStrike">
                <a:solidFill>
                  <a:srgbClr val="000000"/>
                </a:solidFill>
                <a:uFillTx/>
                <a:latin typeface="Arial"/>
                <a:ea typeface="DejaVu Sans"/>
              </a:rPr>
              <a:t>‹#›</a:t>
            </a:fld>
            <a:endParaRPr lang="en-US" sz="1200" b="0" u="none" strike="noStrike">
              <a:solidFill>
                <a:srgbClr val="000000"/>
              </a:solidFill>
              <a:uFillTx/>
              <a:latin typeface="Arial"/>
            </a:endParaRPr>
          </a:p>
        </p:txBody>
      </p:sp>
      <p:sp>
        <p:nvSpPr>
          <p:cNvPr id="2" name="直接连接符 1"/>
          <p:cNvSpPr/>
          <p:nvPr/>
        </p:nvSpPr>
        <p:spPr>
          <a:xfrm>
            <a:off x="236520" y="407880"/>
            <a:ext cx="9539280" cy="180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a typeface="DejaVu Sans"/>
            </a:endParaRPr>
          </a:p>
        </p:txBody>
      </p:sp>
      <p:sp>
        <p:nvSpPr>
          <p:cNvPr id="3" name="直接连接符 2"/>
          <p:cNvSpPr/>
          <p:nvPr/>
        </p:nvSpPr>
        <p:spPr>
          <a:xfrm>
            <a:off x="236520" y="159552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pic>
        <p:nvPicPr>
          <p:cNvPr id="4" name="图片 3"/>
          <p:cNvPicPr/>
          <p:nvPr/>
        </p:nvPicPr>
        <p:blipFill>
          <a:blip r:embed="rId3"/>
          <a:stretch/>
        </p:blipFill>
        <p:spPr>
          <a:xfrm>
            <a:off x="7365960" y="7116840"/>
            <a:ext cx="2358000" cy="378360"/>
          </a:xfrm>
          <a:prstGeom prst="rect">
            <a:avLst/>
          </a:prstGeom>
          <a:ln w="0">
            <a:noFill/>
          </a:ln>
        </p:spPr>
      </p:pic>
      <p:pic>
        <p:nvPicPr>
          <p:cNvPr id="5" name="图片 4"/>
          <p:cNvPicPr/>
          <p:nvPr/>
        </p:nvPicPr>
        <p:blipFill>
          <a:blip r:embed="rId4"/>
          <a:stretch/>
        </p:blipFill>
        <p:spPr>
          <a:xfrm>
            <a:off x="7845480" y="541440"/>
            <a:ext cx="2219760" cy="916560"/>
          </a:xfrm>
          <a:prstGeom prst="rect">
            <a:avLst/>
          </a:prstGeom>
          <a:ln w="0">
            <a:noFill/>
          </a:ln>
        </p:spPr>
      </p:pic>
      <p:sp>
        <p:nvSpPr>
          <p:cNvPr id="6" name="矩形 5"/>
          <p:cNvSpPr/>
          <p:nvPr/>
        </p:nvSpPr>
        <p:spPr>
          <a:xfrm>
            <a:off x="260280" y="7078680"/>
            <a:ext cx="1083240" cy="26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4"/>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05.12.2025 | 	</a:t>
            </a:r>
            <a:endParaRPr lang="en-US" sz="1200" b="0" u="none" strike="noStrike">
              <a:solidFill>
                <a:srgbClr val="000000"/>
              </a:solidFill>
              <a:uFillTx/>
              <a:latin typeface="Arial"/>
            </a:endParaRPr>
          </a:p>
        </p:txBody>
      </p:sp>
      <p:sp>
        <p:nvSpPr>
          <p:cNvPr id="7" name="矩形 6"/>
          <p:cNvSpPr/>
          <p:nvPr/>
        </p:nvSpPr>
        <p:spPr>
          <a:xfrm>
            <a:off x="1158840" y="7078680"/>
            <a:ext cx="3624840" cy="43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191"/>
              </a:spcBef>
              <a:spcAft>
                <a:spcPts val="992"/>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Charging Station Upgrade to OCPP Communication for Smart Charging </a:t>
            </a:r>
            <a:endParaRPr lang="en-US" sz="1200" b="0" u="none" strike="noStrike">
              <a:solidFill>
                <a:srgbClr val="000000"/>
              </a:solidFill>
              <a:uFillTx/>
              <a:latin typeface="Arial"/>
            </a:endParaRPr>
          </a:p>
        </p:txBody>
      </p:sp>
      <p:sp>
        <p:nvSpPr>
          <p:cNvPr id="8" name="矩形 7"/>
          <p:cNvSpPr/>
          <p:nvPr/>
        </p:nvSpPr>
        <p:spPr>
          <a:xfrm>
            <a:off x="3620880" y="7077600"/>
            <a:ext cx="1972440" cy="417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Junfan Jin, Can Zeng, </a:t>
            </a:r>
            <a:endParaRPr lang="en-US" sz="1200" b="0" u="none" strike="noStrike">
              <a:solidFill>
                <a:srgbClr val="000000"/>
              </a:solidFill>
              <a:uFillTx/>
              <a:latin typeface="Arial"/>
            </a:endParaRPr>
          </a:p>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Yunan Jiang, Huang Chen</a:t>
            </a:r>
            <a:endParaRPr lang="en-US" sz="1200" b="0" u="none" strike="noStrike">
              <a:solidFill>
                <a:srgbClr val="000000"/>
              </a:solidFill>
              <a:uFillTx/>
              <a:latin typeface="Arial"/>
            </a:endParaRPr>
          </a:p>
        </p:txBody>
      </p:sp>
      <p:sp>
        <p:nvSpPr>
          <p:cNvPr id="9" name="直接连接符 8"/>
          <p:cNvSpPr/>
          <p:nvPr/>
        </p:nvSpPr>
        <p:spPr>
          <a:xfrm>
            <a:off x="239760" y="703260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sp>
        <p:nvSpPr>
          <p:cNvPr id="10"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buNone/>
            </a:pPr>
            <a:r>
              <a:rPr lang="zh-CN" sz="1800" b="0" u="none" strike="noStrike">
                <a:solidFill>
                  <a:srgbClr val="000000"/>
                </a:solidFill>
                <a:uFillTx/>
                <a:latin typeface="Arial"/>
              </a:rPr>
              <a:t>单击以编辑标题文本格式</a:t>
            </a:r>
            <a:endParaRPr lang="en-US" sz="1800" b="0" u="none" strike="noStrike">
              <a:solidFill>
                <a:srgbClr val="000000"/>
              </a:solidFill>
              <a:uFillTx/>
              <a:latin typeface="Arial"/>
            </a:endParaRPr>
          </a:p>
        </p:txBody>
      </p:sp>
      <p:sp>
        <p:nvSpPr>
          <p:cNvPr id="11" name="PlaceHolder 2"/>
          <p:cNvSpPr>
            <a:spLocks noGrp="1"/>
          </p:cNvSpPr>
          <p:nvPr>
            <p:ph type="body"/>
          </p:nvPr>
        </p:nvSpPr>
        <p:spPr>
          <a:xfrm>
            <a:off x="456840" y="1828440"/>
            <a:ext cx="9139680" cy="4567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u="none" strike="noStrike">
                <a:solidFill>
                  <a:srgbClr val="000000"/>
                </a:solidFill>
                <a:uFillTx/>
                <a:latin typeface="Arial"/>
              </a:rPr>
              <a:t>点击以编辑提纲文本格式</a:t>
            </a:r>
            <a:endParaRPr lang="en-US" sz="1800" b="0" u="none" strike="noStrike">
              <a:solidFill>
                <a:srgbClr val="000000"/>
              </a:solidFill>
              <a:uFillTx/>
              <a:latin typeface="Arial"/>
            </a:endParaRPr>
          </a:p>
          <a:p>
            <a:pPr marL="864000" lvl="1" indent="-324000">
              <a:spcBef>
                <a:spcPts val="1134"/>
              </a:spcBef>
              <a:buClr>
                <a:srgbClr val="000000"/>
              </a:buClr>
              <a:buSzPct val="75000"/>
              <a:buFont typeface="Symbol" charset="2"/>
              <a:buChar char=""/>
            </a:pPr>
            <a:r>
              <a:rPr lang="zh-CN" sz="1800" b="0" u="none" strike="noStrike">
                <a:solidFill>
                  <a:srgbClr val="000000"/>
                </a:solidFill>
                <a:uFillTx/>
                <a:latin typeface="Arial"/>
              </a:rPr>
              <a:t>第二提纲级别</a:t>
            </a:r>
            <a:endParaRPr lang="en-US" sz="1800" b="0" u="none" strike="noStrike">
              <a:solidFill>
                <a:srgbClr val="000000"/>
              </a:solidFill>
              <a:uFillTx/>
              <a:latin typeface="Arial"/>
            </a:endParaRPr>
          </a:p>
          <a:p>
            <a:pPr marL="1296000" lvl="2" indent="-288000">
              <a:spcBef>
                <a:spcPts val="850"/>
              </a:spcBef>
              <a:buClr>
                <a:srgbClr val="000000"/>
              </a:buClr>
              <a:buSzPct val="45000"/>
              <a:buFont typeface="Wingdings" charset="2"/>
              <a:buChar char=""/>
            </a:pPr>
            <a:r>
              <a:rPr lang="zh-CN" sz="1800" b="0" u="none" strike="noStrike">
                <a:solidFill>
                  <a:srgbClr val="000000"/>
                </a:solidFill>
                <a:uFillTx/>
                <a:latin typeface="Arial"/>
              </a:rPr>
              <a:t>第三提纲级别</a:t>
            </a:r>
            <a:endParaRPr lang="en-US" sz="1800" b="0" u="none" strike="noStrike">
              <a:solidFill>
                <a:srgbClr val="000000"/>
              </a:solidFill>
              <a:uFillTx/>
              <a:latin typeface="Arial"/>
            </a:endParaRPr>
          </a:p>
          <a:p>
            <a:pPr marL="1728000" lvl="3" indent="-216000">
              <a:spcBef>
                <a:spcPts val="567"/>
              </a:spcBef>
              <a:buClr>
                <a:srgbClr val="000000"/>
              </a:buClr>
              <a:buSzPct val="75000"/>
              <a:buFont typeface="Symbol" charset="2"/>
              <a:buChar char=""/>
            </a:pPr>
            <a:r>
              <a:rPr lang="zh-CN" sz="1800" b="0" u="none" strike="noStrike">
                <a:solidFill>
                  <a:srgbClr val="000000"/>
                </a:solidFill>
                <a:uFillTx/>
                <a:latin typeface="Arial"/>
              </a:rPr>
              <a:t>第四提纲级别</a:t>
            </a:r>
            <a:endParaRPr lang="en-US" sz="1800" b="0" u="none" strike="noStrike">
              <a:solidFill>
                <a:srgbClr val="000000"/>
              </a:solidFill>
              <a:uFillTx/>
              <a:latin typeface="Arial"/>
            </a:endParaRPr>
          </a:p>
          <a:p>
            <a:pPr marL="2160000" lvl="4" indent="-216000">
              <a:spcBef>
                <a:spcPts val="283"/>
              </a:spcBef>
              <a:buClr>
                <a:srgbClr val="000000"/>
              </a:buClr>
              <a:buSzPct val="45000"/>
              <a:buFont typeface="Wingdings" charset="2"/>
              <a:buChar char=""/>
            </a:pPr>
            <a:r>
              <a:rPr lang="zh-CN" sz="1800" b="0" u="none" strike="noStrike">
                <a:solidFill>
                  <a:srgbClr val="000000"/>
                </a:solidFill>
                <a:uFillTx/>
                <a:latin typeface="Arial"/>
              </a:rPr>
              <a:t>第五提纲级别</a:t>
            </a:r>
            <a:endParaRPr lang="en-US" sz="1800" b="0" u="none" strike="noStrike">
              <a:solidFill>
                <a:srgbClr val="000000"/>
              </a:solidFill>
              <a:uFillTx/>
              <a:latin typeface="Arial"/>
            </a:endParaRPr>
          </a:p>
          <a:p>
            <a:pPr marL="2592000" lvl="5" indent="-216000">
              <a:spcBef>
                <a:spcPts val="283"/>
              </a:spcBef>
              <a:buClr>
                <a:srgbClr val="000000"/>
              </a:buClr>
              <a:buSzPct val="45000"/>
              <a:buFont typeface="Wingdings" charset="2"/>
              <a:buChar char=""/>
            </a:pPr>
            <a:r>
              <a:rPr lang="zh-CN" sz="1800" b="0" u="none" strike="noStrike">
                <a:solidFill>
                  <a:srgbClr val="000000"/>
                </a:solidFill>
                <a:uFillTx/>
                <a:latin typeface="Arial"/>
              </a:rPr>
              <a:t>第六提纲级别</a:t>
            </a:r>
            <a:endParaRPr lang="en-US" sz="1800" b="0" u="none" strike="noStrike">
              <a:solidFill>
                <a:srgbClr val="000000"/>
              </a:solidFill>
              <a:uFillTx/>
              <a:latin typeface="Arial"/>
            </a:endParaRPr>
          </a:p>
          <a:p>
            <a:pPr marL="3024000" lvl="6" indent="-216000">
              <a:spcBef>
                <a:spcPts val="283"/>
              </a:spcBef>
              <a:buClr>
                <a:srgbClr val="000000"/>
              </a:buClr>
              <a:buSzPct val="45000"/>
              <a:buFont typeface="Wingdings" charset="2"/>
              <a:buChar char=""/>
            </a:pPr>
            <a:r>
              <a:rPr lang="zh-CN" sz="1800" b="0" u="none" strike="noStrike">
                <a:solidFill>
                  <a:srgbClr val="000000"/>
                </a:solidFill>
                <a:uFillTx/>
                <a:latin typeface="Arial"/>
              </a:rPr>
              <a:t>第七提纲级别</a:t>
            </a:r>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microsoft.com/office/2007/relationships/hdphoto" Target="../media/hdphoto1.wdp"/><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 Id="rId1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242151" y="450542"/>
            <a:ext cx="7469640" cy="943560"/>
          </a:xfrm>
          <a:prstGeom prst="rect">
            <a:avLst/>
          </a:prstGeom>
          <a:noFill/>
          <a:ln w="0">
            <a:noFill/>
          </a:ln>
        </p:spPr>
        <p:txBody>
          <a:bodyPr lIns="0" tIns="0" rIns="0" bIns="0" anchor="ctr">
            <a:noAutofit/>
          </a:bodyPr>
          <a:lstStyle/>
          <a:p>
            <a:pPr indent="0">
              <a:buNone/>
            </a:pPr>
            <a:r>
              <a:rPr lang="en-US" sz="3600" b="0" u="none" strike="noStrike" dirty="0">
                <a:solidFill>
                  <a:srgbClr val="000000"/>
                </a:solidFill>
                <a:uFillTx/>
                <a:latin typeface="Arial"/>
              </a:rPr>
              <a:t>Hardware</a:t>
            </a:r>
          </a:p>
        </p:txBody>
      </p:sp>
      <p:pic>
        <p:nvPicPr>
          <p:cNvPr id="3" name="图片 2">
            <a:extLst>
              <a:ext uri="{FF2B5EF4-FFF2-40B4-BE49-F238E27FC236}">
                <a16:creationId xmlns:a16="http://schemas.microsoft.com/office/drawing/2014/main" id="{EFFD26C1-55D2-9858-6B4C-E00D7F7DF7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975361" y="1708520"/>
            <a:ext cx="1082670" cy="4499240"/>
          </a:xfrm>
          <a:prstGeom prst="rect">
            <a:avLst/>
          </a:prstGeom>
        </p:spPr>
      </p:pic>
      <p:pic>
        <p:nvPicPr>
          <p:cNvPr id="5" name="图片 4">
            <a:extLst>
              <a:ext uri="{FF2B5EF4-FFF2-40B4-BE49-F238E27FC236}">
                <a16:creationId xmlns:a16="http://schemas.microsoft.com/office/drawing/2014/main" id="{88BC010C-14E3-E58A-8428-C59968F41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192" y="1707515"/>
            <a:ext cx="1653178" cy="1511749"/>
          </a:xfrm>
          <a:prstGeom prst="rect">
            <a:avLst/>
          </a:prstGeom>
        </p:spPr>
      </p:pic>
      <p:pic>
        <p:nvPicPr>
          <p:cNvPr id="7" name="图片 6">
            <a:extLst>
              <a:ext uri="{FF2B5EF4-FFF2-40B4-BE49-F238E27FC236}">
                <a16:creationId xmlns:a16="http://schemas.microsoft.com/office/drawing/2014/main" id="{33C5AC9E-BE25-DB35-B60D-B9022E98A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193" y="3250255"/>
            <a:ext cx="1653177" cy="1310627"/>
          </a:xfrm>
          <a:prstGeom prst="rect">
            <a:avLst/>
          </a:prstGeom>
        </p:spPr>
      </p:pic>
      <p:pic>
        <p:nvPicPr>
          <p:cNvPr id="8" name="图片 7">
            <a:extLst>
              <a:ext uri="{FF2B5EF4-FFF2-40B4-BE49-F238E27FC236}">
                <a16:creationId xmlns:a16="http://schemas.microsoft.com/office/drawing/2014/main" id="{D4C82CA2-FAEE-5D72-C718-6E12374A6F33}"/>
              </a:ext>
            </a:extLst>
          </p:cNvPr>
          <p:cNvPicPr>
            <a:picLocks noChangeAspect="1"/>
          </p:cNvPicPr>
          <p:nvPr/>
        </p:nvPicPr>
        <p:blipFill>
          <a:blip r:embed="rId7"/>
          <a:srcRect l="22039" t="13439" r="15804" b="16539"/>
          <a:stretch/>
        </p:blipFill>
        <p:spPr>
          <a:xfrm rot="16200000">
            <a:off x="3734550" y="4558235"/>
            <a:ext cx="1162387" cy="1745254"/>
          </a:xfrm>
          <a:prstGeom prst="rect">
            <a:avLst/>
          </a:prstGeom>
        </p:spPr>
      </p:pic>
      <p:pic>
        <p:nvPicPr>
          <p:cNvPr id="10" name="图片 9">
            <a:extLst>
              <a:ext uri="{FF2B5EF4-FFF2-40B4-BE49-F238E27FC236}">
                <a16:creationId xmlns:a16="http://schemas.microsoft.com/office/drawing/2014/main" id="{13B2D471-AE8B-53BB-968D-C66A17967CB8}"/>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6891381" y="2908662"/>
            <a:ext cx="820410" cy="1776549"/>
          </a:xfrm>
          <a:prstGeom prst="rect">
            <a:avLst/>
          </a:prstGeom>
        </p:spPr>
      </p:pic>
      <p:pic>
        <p:nvPicPr>
          <p:cNvPr id="12" name="图片 11">
            <a:extLst>
              <a:ext uri="{FF2B5EF4-FFF2-40B4-BE49-F238E27FC236}">
                <a16:creationId xmlns:a16="http://schemas.microsoft.com/office/drawing/2014/main" id="{69BC60A0-0C03-1E57-B62E-EC95B72F3942}"/>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7829577" y="2908661"/>
            <a:ext cx="786124" cy="1776551"/>
          </a:xfrm>
          <a:prstGeom prst="rect">
            <a:avLst/>
          </a:prstGeom>
        </p:spPr>
      </p:pic>
      <p:pic>
        <p:nvPicPr>
          <p:cNvPr id="16" name="图片 15">
            <a:extLst>
              <a:ext uri="{FF2B5EF4-FFF2-40B4-BE49-F238E27FC236}">
                <a16:creationId xmlns:a16="http://schemas.microsoft.com/office/drawing/2014/main" id="{D13A7F23-F6F2-DF2E-B659-9E3A99506872}"/>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8729453" y="2908660"/>
            <a:ext cx="1126887" cy="1776551"/>
          </a:xfrm>
          <a:prstGeom prst="rect">
            <a:avLst/>
          </a:prstGeom>
        </p:spPr>
      </p:pic>
      <p:sp>
        <p:nvSpPr>
          <p:cNvPr id="17" name="文本框 16">
            <a:extLst>
              <a:ext uri="{FF2B5EF4-FFF2-40B4-BE49-F238E27FC236}">
                <a16:creationId xmlns:a16="http://schemas.microsoft.com/office/drawing/2014/main" id="{80555293-4853-C886-40CE-9D214B318096}"/>
              </a:ext>
            </a:extLst>
          </p:cNvPr>
          <p:cNvSpPr txBox="1"/>
          <p:nvPr/>
        </p:nvSpPr>
        <p:spPr>
          <a:xfrm>
            <a:off x="7650673" y="4855090"/>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8" name="文本框 17">
            <a:extLst>
              <a:ext uri="{FF2B5EF4-FFF2-40B4-BE49-F238E27FC236}">
                <a16:creationId xmlns:a16="http://schemas.microsoft.com/office/drawing/2014/main" id="{26EF0A30-1598-D19D-D431-028C8D6E5821}"/>
              </a:ext>
            </a:extLst>
          </p:cNvPr>
          <p:cNvSpPr txBox="1"/>
          <p:nvPr/>
        </p:nvSpPr>
        <p:spPr>
          <a:xfrm>
            <a:off x="167608" y="6304528"/>
            <a:ext cx="2698175" cy="369332"/>
          </a:xfrm>
          <a:prstGeom prst="rect">
            <a:avLst/>
          </a:prstGeom>
          <a:noFill/>
        </p:spPr>
        <p:txBody>
          <a:bodyPr wrap="none" rtlCol="0">
            <a:spAutoFit/>
          </a:bodyPr>
          <a:lstStyle/>
          <a:p>
            <a:r>
              <a:rPr lang="en-US" altLang="zh-CN" b="1" dirty="0"/>
              <a:t>Original charge station</a:t>
            </a:r>
            <a:endParaRPr lang="zh-CN" altLang="en-US" b="1" dirty="0"/>
          </a:p>
        </p:txBody>
      </p:sp>
      <p:sp>
        <p:nvSpPr>
          <p:cNvPr id="19" name="文本框 18">
            <a:extLst>
              <a:ext uri="{FF2B5EF4-FFF2-40B4-BE49-F238E27FC236}">
                <a16:creationId xmlns:a16="http://schemas.microsoft.com/office/drawing/2014/main" id="{2588622C-9232-9005-3850-16F6734942AA}"/>
              </a:ext>
            </a:extLst>
          </p:cNvPr>
          <p:cNvSpPr txBox="1"/>
          <p:nvPr/>
        </p:nvSpPr>
        <p:spPr>
          <a:xfrm>
            <a:off x="3009161" y="6308399"/>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22" name="文本框 21">
            <a:extLst>
              <a:ext uri="{FF2B5EF4-FFF2-40B4-BE49-F238E27FC236}">
                <a16:creationId xmlns:a16="http://schemas.microsoft.com/office/drawing/2014/main" id="{91019DA1-1B3F-2315-5441-D355F8E83327}"/>
              </a:ext>
            </a:extLst>
          </p:cNvPr>
          <p:cNvSpPr txBox="1"/>
          <p:nvPr/>
        </p:nvSpPr>
        <p:spPr>
          <a:xfrm>
            <a:off x="4470215" y="1650237"/>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23" name="文本框 22">
            <a:extLst>
              <a:ext uri="{FF2B5EF4-FFF2-40B4-BE49-F238E27FC236}">
                <a16:creationId xmlns:a16="http://schemas.microsoft.com/office/drawing/2014/main" id="{E5C1BEDF-E438-2439-91B7-521B6C3D3498}"/>
              </a:ext>
            </a:extLst>
          </p:cNvPr>
          <p:cNvSpPr txBox="1"/>
          <p:nvPr/>
        </p:nvSpPr>
        <p:spPr>
          <a:xfrm>
            <a:off x="4798895" y="333842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24" name="文本框 23">
            <a:extLst>
              <a:ext uri="{FF2B5EF4-FFF2-40B4-BE49-F238E27FC236}">
                <a16:creationId xmlns:a16="http://schemas.microsoft.com/office/drawing/2014/main" id="{9A07F671-13C0-01FB-F592-AA55127EEC55}"/>
              </a:ext>
            </a:extLst>
          </p:cNvPr>
          <p:cNvSpPr txBox="1"/>
          <p:nvPr/>
        </p:nvSpPr>
        <p:spPr>
          <a:xfrm>
            <a:off x="4315743" y="4573585"/>
            <a:ext cx="242887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b="1" dirty="0" err="1"/>
              <a:t>SmartCharge</a:t>
            </a:r>
            <a:r>
              <a:rPr lang="en-US" altLang="zh-CN" b="1" dirty="0"/>
              <a:t> Board</a:t>
            </a:r>
            <a:r>
              <a:rPr lang="en-US" altLang="zh-CN" dirty="0"/>
              <a:t> </a:t>
            </a:r>
            <a:endParaRPr lang="zh-CN" altLang="en-US" dirty="0"/>
          </a:p>
        </p:txBody>
      </p:sp>
      <p:sp>
        <p:nvSpPr>
          <p:cNvPr id="25" name="文本框 24">
            <a:extLst>
              <a:ext uri="{FF2B5EF4-FFF2-40B4-BE49-F238E27FC236}">
                <a16:creationId xmlns:a16="http://schemas.microsoft.com/office/drawing/2014/main" id="{25EAEB64-B5D6-E5E5-381F-3124E5850E3F}"/>
              </a:ext>
            </a:extLst>
          </p:cNvPr>
          <p:cNvSpPr txBox="1"/>
          <p:nvPr/>
        </p:nvSpPr>
        <p:spPr>
          <a:xfrm>
            <a:off x="6565775" y="2092392"/>
            <a:ext cx="3313727"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6" name="加号 25">
            <a:extLst>
              <a:ext uri="{FF2B5EF4-FFF2-40B4-BE49-F238E27FC236}">
                <a16:creationId xmlns:a16="http://schemas.microsoft.com/office/drawing/2014/main" id="{E67D6E47-C9C8-151F-129C-B8F24828A3B9}"/>
              </a:ext>
            </a:extLst>
          </p:cNvPr>
          <p:cNvSpPr/>
          <p:nvPr/>
        </p:nvSpPr>
        <p:spPr>
          <a:xfrm>
            <a:off x="2360023"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7D9AF9C7-DEDC-F199-05B6-740BF0B7FBDD}"/>
              </a:ext>
            </a:extLst>
          </p:cNvPr>
          <p:cNvSpPr/>
          <p:nvPr/>
        </p:nvSpPr>
        <p:spPr>
          <a:xfrm>
            <a:off x="6070012"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EDD7F81C-5788-672B-5365-2C927C9FC366}"/>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7" name="图片 6">
            <a:extLst>
              <a:ext uri="{FF2B5EF4-FFF2-40B4-BE49-F238E27FC236}">
                <a16:creationId xmlns:a16="http://schemas.microsoft.com/office/drawing/2014/main" id="{C9D020FD-56DE-16FF-16C0-EDD1CD7A3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63" y="1968772"/>
            <a:ext cx="1653178" cy="1511749"/>
          </a:xfrm>
          <a:prstGeom prst="rect">
            <a:avLst/>
          </a:prstGeom>
        </p:spPr>
      </p:pic>
      <p:pic>
        <p:nvPicPr>
          <p:cNvPr id="8" name="图片 7">
            <a:extLst>
              <a:ext uri="{FF2B5EF4-FFF2-40B4-BE49-F238E27FC236}">
                <a16:creationId xmlns:a16="http://schemas.microsoft.com/office/drawing/2014/main" id="{F9451DFF-627D-C296-782D-A946C6A3A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622" y="4338827"/>
            <a:ext cx="1653177" cy="1310627"/>
          </a:xfrm>
          <a:prstGeom prst="rect">
            <a:avLst/>
          </a:prstGeom>
        </p:spPr>
      </p:pic>
      <p:sp>
        <p:nvSpPr>
          <p:cNvPr id="10" name="文本框 9">
            <a:extLst>
              <a:ext uri="{FF2B5EF4-FFF2-40B4-BE49-F238E27FC236}">
                <a16:creationId xmlns:a16="http://schemas.microsoft.com/office/drawing/2014/main" id="{4491B812-C5D3-2FC8-2CB8-F4051396966B}"/>
              </a:ext>
            </a:extLst>
          </p:cNvPr>
          <p:cNvSpPr txBox="1"/>
          <p:nvPr/>
        </p:nvSpPr>
        <p:spPr>
          <a:xfrm>
            <a:off x="1596386" y="1911494"/>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11" name="文本框 10">
            <a:extLst>
              <a:ext uri="{FF2B5EF4-FFF2-40B4-BE49-F238E27FC236}">
                <a16:creationId xmlns:a16="http://schemas.microsoft.com/office/drawing/2014/main" id="{D41FCCCB-DECB-0A17-CFD2-85976142C4BF}"/>
              </a:ext>
            </a:extLst>
          </p:cNvPr>
          <p:cNvSpPr txBox="1"/>
          <p:nvPr/>
        </p:nvSpPr>
        <p:spPr>
          <a:xfrm>
            <a:off x="2038278" y="433882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13" name="文本框 12">
            <a:extLst>
              <a:ext uri="{FF2B5EF4-FFF2-40B4-BE49-F238E27FC236}">
                <a16:creationId xmlns:a16="http://schemas.microsoft.com/office/drawing/2014/main" id="{C552B601-57B4-5345-05DB-0BF21F995270}"/>
              </a:ext>
            </a:extLst>
          </p:cNvPr>
          <p:cNvSpPr txBox="1"/>
          <p:nvPr/>
        </p:nvSpPr>
        <p:spPr>
          <a:xfrm>
            <a:off x="3831770" y="1911493"/>
            <a:ext cx="5016139"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r>
              <a:rPr lang="en-US" altLang="zh-CN" dirty="0"/>
              <a:t>Record total charged energy: used for the </a:t>
            </a:r>
            <a:r>
              <a:rPr lang="en-US" altLang="zh-CN" b="1" dirty="0"/>
              <a:t>Calibration</a:t>
            </a:r>
            <a:r>
              <a:rPr lang="en-US" altLang="zh-CN" dirty="0"/>
              <a:t> of the charge plan.</a:t>
            </a:r>
            <a:endParaRPr lang="zh-CN" altLang="en-US" dirty="0"/>
          </a:p>
        </p:txBody>
      </p:sp>
      <p:sp>
        <p:nvSpPr>
          <p:cNvPr id="14" name="文本框 13">
            <a:extLst>
              <a:ext uri="{FF2B5EF4-FFF2-40B4-BE49-F238E27FC236}">
                <a16:creationId xmlns:a16="http://schemas.microsoft.com/office/drawing/2014/main" id="{14E5E011-AADA-61F7-1DC0-A8F4596035D2}"/>
              </a:ext>
            </a:extLst>
          </p:cNvPr>
          <p:cNvSpPr txBox="1"/>
          <p:nvPr/>
        </p:nvSpPr>
        <p:spPr>
          <a:xfrm>
            <a:off x="3831769" y="4338827"/>
            <a:ext cx="5016139"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r>
              <a:rPr lang="en-US" altLang="zh-CN" dirty="0"/>
              <a:t>.</a:t>
            </a:r>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1088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A9C2-0AE2-2410-C9D1-A6C2463FAA6B}"/>
            </a:ext>
          </a:extLst>
        </p:cNvPr>
        <p:cNvGrpSpPr/>
        <p:nvPr/>
      </p:nvGrpSpPr>
      <p:grpSpPr>
        <a:xfrm>
          <a:off x="0" y="0"/>
          <a:ext cx="0" cy="0"/>
          <a:chOff x="0" y="0"/>
          <a:chExt cx="0" cy="0"/>
        </a:xfrm>
      </p:grpSpPr>
      <p:sp>
        <p:nvSpPr>
          <p:cNvPr id="64" name="箭头: 下 63">
            <a:extLst>
              <a:ext uri="{FF2B5EF4-FFF2-40B4-BE49-F238E27FC236}">
                <a16:creationId xmlns:a16="http://schemas.microsoft.com/office/drawing/2014/main" id="{3510D42E-B236-24CC-B0AD-D935EF6D1E67}"/>
              </a:ext>
            </a:extLst>
          </p:cNvPr>
          <p:cNvSpPr/>
          <p:nvPr/>
        </p:nvSpPr>
        <p:spPr>
          <a:xfrm>
            <a:off x="8516650" y="3977899"/>
            <a:ext cx="221761" cy="2101582"/>
          </a:xfrm>
          <a:prstGeom prst="downArrow">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箭头: 左弧形 25">
            <a:extLst>
              <a:ext uri="{FF2B5EF4-FFF2-40B4-BE49-F238E27FC236}">
                <a16:creationId xmlns:a16="http://schemas.microsoft.com/office/drawing/2014/main" id="{1B187F79-9E82-423E-3ECA-6AB952997C72}"/>
              </a:ext>
            </a:extLst>
          </p:cNvPr>
          <p:cNvSpPr/>
          <p:nvPr/>
        </p:nvSpPr>
        <p:spPr>
          <a:xfrm flipH="1">
            <a:off x="4921992" y="3101751"/>
            <a:ext cx="2721940"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PlaceHolder 1">
            <a:extLst>
              <a:ext uri="{FF2B5EF4-FFF2-40B4-BE49-F238E27FC236}">
                <a16:creationId xmlns:a16="http://schemas.microsoft.com/office/drawing/2014/main" id="{5442FFCA-26EA-499C-E734-5B4A424575D7}"/>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4" name="图片 3">
            <a:extLst>
              <a:ext uri="{FF2B5EF4-FFF2-40B4-BE49-F238E27FC236}">
                <a16:creationId xmlns:a16="http://schemas.microsoft.com/office/drawing/2014/main" id="{43427F2A-3327-05C3-F18D-053B3E449DED}"/>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5808553" y="2744344"/>
            <a:ext cx="923410" cy="1125000"/>
          </a:xfrm>
          <a:prstGeom prst="rect">
            <a:avLst/>
          </a:prstGeom>
          <a:ln>
            <a:solidFill>
              <a:srgbClr val="0070C0"/>
            </a:solidFill>
          </a:ln>
        </p:spPr>
      </p:pic>
      <p:pic>
        <p:nvPicPr>
          <p:cNvPr id="13" name="图片 12">
            <a:extLst>
              <a:ext uri="{FF2B5EF4-FFF2-40B4-BE49-F238E27FC236}">
                <a16:creationId xmlns:a16="http://schemas.microsoft.com/office/drawing/2014/main" id="{85076E1F-3EF1-0DDC-80D8-CE8CBDF3B5D5}"/>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634116" y="2931549"/>
            <a:ext cx="2488975" cy="1674001"/>
          </a:xfrm>
          <a:prstGeom prst="rect">
            <a:avLst/>
          </a:prstGeom>
          <a:ln>
            <a:solidFill>
              <a:srgbClr val="0070C0"/>
            </a:solidFill>
          </a:ln>
        </p:spPr>
      </p:pic>
      <p:pic>
        <p:nvPicPr>
          <p:cNvPr id="17" name="图片 16">
            <a:extLst>
              <a:ext uri="{FF2B5EF4-FFF2-40B4-BE49-F238E27FC236}">
                <a16:creationId xmlns:a16="http://schemas.microsoft.com/office/drawing/2014/main" id="{8F1F8B59-6AA3-F05F-8706-30FA041621A4}"/>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477203" y="5323128"/>
            <a:ext cx="999536" cy="1512708"/>
          </a:xfrm>
          <a:prstGeom prst="rect">
            <a:avLst/>
          </a:prstGeom>
          <a:ln>
            <a:solidFill>
              <a:srgbClr val="0070C0"/>
            </a:solidFill>
          </a:ln>
        </p:spPr>
      </p:pic>
      <p:pic>
        <p:nvPicPr>
          <p:cNvPr id="18" name="图片 17">
            <a:extLst>
              <a:ext uri="{FF2B5EF4-FFF2-40B4-BE49-F238E27FC236}">
                <a16:creationId xmlns:a16="http://schemas.microsoft.com/office/drawing/2014/main" id="{BCA28CDD-082C-01D2-1DE7-95D71622EB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151" y="2868998"/>
            <a:ext cx="1284949" cy="1175022"/>
          </a:xfrm>
          <a:prstGeom prst="rect">
            <a:avLst/>
          </a:prstGeom>
          <a:ln>
            <a:solidFill>
              <a:srgbClr val="0070C0"/>
            </a:solidFill>
          </a:ln>
        </p:spPr>
      </p:pic>
      <p:pic>
        <p:nvPicPr>
          <p:cNvPr id="19" name="图片 18">
            <a:extLst>
              <a:ext uri="{FF2B5EF4-FFF2-40B4-BE49-F238E27FC236}">
                <a16:creationId xmlns:a16="http://schemas.microsoft.com/office/drawing/2014/main" id="{610287C1-FC72-3FC6-9C33-AC26FC6F7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937" y="2547783"/>
            <a:ext cx="1674001" cy="1327137"/>
          </a:xfrm>
          <a:prstGeom prst="rect">
            <a:avLst/>
          </a:prstGeom>
          <a:ln>
            <a:solidFill>
              <a:srgbClr val="0369A3"/>
            </a:solidFill>
          </a:ln>
        </p:spPr>
      </p:pic>
      <p:pic>
        <p:nvPicPr>
          <p:cNvPr id="21" name="图片 20">
            <a:extLst>
              <a:ext uri="{FF2B5EF4-FFF2-40B4-BE49-F238E27FC236}">
                <a16:creationId xmlns:a16="http://schemas.microsoft.com/office/drawing/2014/main" id="{739FA644-E681-8BA5-F228-E4A7B919EF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9252" y="2633171"/>
            <a:ext cx="737324" cy="609521"/>
          </a:xfrm>
          <a:prstGeom prst="rect">
            <a:avLst/>
          </a:prstGeom>
        </p:spPr>
      </p:pic>
      <p:sp>
        <p:nvSpPr>
          <p:cNvPr id="22" name="矩形 21">
            <a:extLst>
              <a:ext uri="{FF2B5EF4-FFF2-40B4-BE49-F238E27FC236}">
                <a16:creationId xmlns:a16="http://schemas.microsoft.com/office/drawing/2014/main" id="{1D4E1B56-CF8A-9690-137B-98D7FB6510DD}"/>
              </a:ext>
            </a:extLst>
          </p:cNvPr>
          <p:cNvSpPr/>
          <p:nvPr/>
        </p:nvSpPr>
        <p:spPr>
          <a:xfrm>
            <a:off x="4549203" y="2915857"/>
            <a:ext cx="258292" cy="981310"/>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3" name="矩形 22">
            <a:extLst>
              <a:ext uri="{FF2B5EF4-FFF2-40B4-BE49-F238E27FC236}">
                <a16:creationId xmlns:a16="http://schemas.microsoft.com/office/drawing/2014/main" id="{E50D6DD8-CDDD-8190-BA45-745CB8E74E03}"/>
              </a:ext>
            </a:extLst>
          </p:cNvPr>
          <p:cNvSpPr/>
          <p:nvPr/>
        </p:nvSpPr>
        <p:spPr>
          <a:xfrm>
            <a:off x="3564319" y="4871838"/>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4" name="箭头: 左弧形 23">
            <a:extLst>
              <a:ext uri="{FF2B5EF4-FFF2-40B4-BE49-F238E27FC236}">
                <a16:creationId xmlns:a16="http://schemas.microsoft.com/office/drawing/2014/main" id="{822563C4-9AD2-7E07-0435-0D4EF712E7CF}"/>
              </a:ext>
            </a:extLst>
          </p:cNvPr>
          <p:cNvSpPr/>
          <p:nvPr/>
        </p:nvSpPr>
        <p:spPr>
          <a:xfrm>
            <a:off x="1578831" y="3240569"/>
            <a:ext cx="1363742"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a:extLst>
              <a:ext uri="{FF2B5EF4-FFF2-40B4-BE49-F238E27FC236}">
                <a16:creationId xmlns:a16="http://schemas.microsoft.com/office/drawing/2014/main" id="{B1CE44FE-1FCF-AAE7-78B2-D3E856D901DC}"/>
              </a:ext>
            </a:extLst>
          </p:cNvPr>
          <p:cNvSpPr txBox="1"/>
          <p:nvPr/>
        </p:nvSpPr>
        <p:spPr>
          <a:xfrm>
            <a:off x="1446410" y="3836782"/>
            <a:ext cx="1668085" cy="369332"/>
          </a:xfrm>
          <a:prstGeom prst="rect">
            <a:avLst/>
          </a:prstGeom>
          <a:noFill/>
        </p:spPr>
        <p:txBody>
          <a:bodyPr wrap="none" rtlCol="0">
            <a:spAutoFit/>
          </a:bodyPr>
          <a:lstStyle/>
          <a:p>
            <a:r>
              <a:rPr lang="en-US" altLang="zh-CN" dirty="0"/>
              <a:t>HTTP request</a:t>
            </a:r>
            <a:endParaRPr lang="zh-CN" altLang="en-US" dirty="0"/>
          </a:p>
        </p:txBody>
      </p:sp>
      <p:sp>
        <p:nvSpPr>
          <p:cNvPr id="27" name="文本框 26">
            <a:extLst>
              <a:ext uri="{FF2B5EF4-FFF2-40B4-BE49-F238E27FC236}">
                <a16:creationId xmlns:a16="http://schemas.microsoft.com/office/drawing/2014/main" id="{079F84EB-623B-28F6-F3E9-8C2D70570653}"/>
              </a:ext>
            </a:extLst>
          </p:cNvPr>
          <p:cNvSpPr txBox="1"/>
          <p:nvPr/>
        </p:nvSpPr>
        <p:spPr>
          <a:xfrm>
            <a:off x="5767557" y="3793233"/>
            <a:ext cx="1005403" cy="369332"/>
          </a:xfrm>
          <a:prstGeom prst="rect">
            <a:avLst/>
          </a:prstGeom>
          <a:noFill/>
        </p:spPr>
        <p:txBody>
          <a:bodyPr wrap="none" rtlCol="0">
            <a:spAutoFit/>
          </a:bodyPr>
          <a:lstStyle/>
          <a:p>
            <a:r>
              <a:rPr lang="en-US" altLang="zh-CN" dirty="0"/>
              <a:t>Modbus</a:t>
            </a:r>
            <a:endParaRPr lang="zh-CN" altLang="en-US" dirty="0"/>
          </a:p>
        </p:txBody>
      </p:sp>
      <p:sp>
        <p:nvSpPr>
          <p:cNvPr id="28" name="文本框 27">
            <a:extLst>
              <a:ext uri="{FF2B5EF4-FFF2-40B4-BE49-F238E27FC236}">
                <a16:creationId xmlns:a16="http://schemas.microsoft.com/office/drawing/2014/main" id="{046CCFFA-7D11-492F-EE22-12096B0B428B}"/>
              </a:ext>
            </a:extLst>
          </p:cNvPr>
          <p:cNvSpPr txBox="1"/>
          <p:nvPr/>
        </p:nvSpPr>
        <p:spPr>
          <a:xfrm>
            <a:off x="4813891" y="2463297"/>
            <a:ext cx="65915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3.5V</a:t>
            </a:r>
            <a:endParaRPr lang="zh-CN" altLang="en-US" dirty="0"/>
          </a:p>
        </p:txBody>
      </p:sp>
      <p:sp>
        <p:nvSpPr>
          <p:cNvPr id="29" name="文本框 28">
            <a:extLst>
              <a:ext uri="{FF2B5EF4-FFF2-40B4-BE49-F238E27FC236}">
                <a16:creationId xmlns:a16="http://schemas.microsoft.com/office/drawing/2014/main" id="{CA0D7462-5FCA-B5B2-CE34-B32C42E24CAD}"/>
              </a:ext>
            </a:extLst>
          </p:cNvPr>
          <p:cNvSpPr txBox="1"/>
          <p:nvPr/>
        </p:nvSpPr>
        <p:spPr>
          <a:xfrm>
            <a:off x="7128350" y="2463297"/>
            <a:ext cx="46679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5V</a:t>
            </a:r>
            <a:endParaRPr lang="zh-CN" altLang="en-US" dirty="0"/>
          </a:p>
        </p:txBody>
      </p:sp>
      <p:sp>
        <p:nvSpPr>
          <p:cNvPr id="30" name="箭头: 下 29">
            <a:extLst>
              <a:ext uri="{FF2B5EF4-FFF2-40B4-BE49-F238E27FC236}">
                <a16:creationId xmlns:a16="http://schemas.microsoft.com/office/drawing/2014/main" id="{C650F84F-8C81-DAD1-ECFD-CDFC56703158}"/>
              </a:ext>
            </a:extLst>
          </p:cNvPr>
          <p:cNvSpPr/>
          <p:nvPr/>
        </p:nvSpPr>
        <p:spPr>
          <a:xfrm>
            <a:off x="3845830" y="5189689"/>
            <a:ext cx="235131" cy="35457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DBACE4D-39EE-F9F3-1EA9-93F773F01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41981" y="5173898"/>
            <a:ext cx="1368355" cy="1352929"/>
          </a:xfrm>
          <a:prstGeom prst="rect">
            <a:avLst/>
          </a:prstGeom>
        </p:spPr>
      </p:pic>
      <p:pic>
        <p:nvPicPr>
          <p:cNvPr id="38" name="图片 37">
            <a:extLst>
              <a:ext uri="{FF2B5EF4-FFF2-40B4-BE49-F238E27FC236}">
                <a16:creationId xmlns:a16="http://schemas.microsoft.com/office/drawing/2014/main" id="{EED872FD-739D-82E1-5971-64E92E52617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1769634" y="5154235"/>
            <a:ext cx="583236" cy="584865"/>
          </a:xfrm>
          <a:prstGeom prst="rect">
            <a:avLst/>
          </a:prstGeom>
        </p:spPr>
      </p:pic>
      <p:sp>
        <p:nvSpPr>
          <p:cNvPr id="40" name="文本框 39">
            <a:extLst>
              <a:ext uri="{FF2B5EF4-FFF2-40B4-BE49-F238E27FC236}">
                <a16:creationId xmlns:a16="http://schemas.microsoft.com/office/drawing/2014/main" id="{4DAF5C3D-C6EF-A0C0-FBCB-DC2D46AFE412}"/>
              </a:ext>
            </a:extLst>
          </p:cNvPr>
          <p:cNvSpPr txBox="1"/>
          <p:nvPr/>
        </p:nvSpPr>
        <p:spPr>
          <a:xfrm>
            <a:off x="1213628" y="6394584"/>
            <a:ext cx="140294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Latch motor</a:t>
            </a:r>
            <a:endParaRPr lang="zh-CN" altLang="en-US" dirty="0"/>
          </a:p>
        </p:txBody>
      </p:sp>
      <p:cxnSp>
        <p:nvCxnSpPr>
          <p:cNvPr id="42" name="直接箭头连接符 41">
            <a:extLst>
              <a:ext uri="{FF2B5EF4-FFF2-40B4-BE49-F238E27FC236}">
                <a16:creationId xmlns:a16="http://schemas.microsoft.com/office/drawing/2014/main" id="{6DE011C7-2879-56FB-184B-BDA886380B03}"/>
              </a:ext>
            </a:extLst>
          </p:cNvPr>
          <p:cNvCxnSpPr>
            <a:stCxn id="17" idx="0"/>
          </p:cNvCxnSpPr>
          <p:nvPr/>
        </p:nvCxnSpPr>
        <p:spPr>
          <a:xfrm flipH="1" flipV="1">
            <a:off x="2352870" y="6079481"/>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017F65C-3680-07BA-1F8F-22A72D5E118F}"/>
              </a:ext>
            </a:extLst>
          </p:cNvPr>
          <p:cNvCxnSpPr>
            <a:cxnSpLocks/>
          </p:cNvCxnSpPr>
          <p:nvPr/>
        </p:nvCxnSpPr>
        <p:spPr>
          <a:xfrm>
            <a:off x="6772960" y="3757462"/>
            <a:ext cx="0" cy="69972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形 46" descr="灯泡 纯色填充">
            <a:extLst>
              <a:ext uri="{FF2B5EF4-FFF2-40B4-BE49-F238E27FC236}">
                <a16:creationId xmlns:a16="http://schemas.microsoft.com/office/drawing/2014/main" id="{B16F9C2D-18C5-1CC7-9A6B-A209B5FFA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6400" y="4528127"/>
            <a:ext cx="583236" cy="583236"/>
          </a:xfrm>
          <a:prstGeom prst="rect">
            <a:avLst/>
          </a:prstGeom>
        </p:spPr>
      </p:pic>
      <p:sp>
        <p:nvSpPr>
          <p:cNvPr id="48" name="文本框 47">
            <a:extLst>
              <a:ext uri="{FF2B5EF4-FFF2-40B4-BE49-F238E27FC236}">
                <a16:creationId xmlns:a16="http://schemas.microsoft.com/office/drawing/2014/main" id="{202D036E-8AD8-B214-9C27-D222DCF13336}"/>
              </a:ext>
            </a:extLst>
          </p:cNvPr>
          <p:cNvSpPr txBox="1"/>
          <p:nvPr/>
        </p:nvSpPr>
        <p:spPr>
          <a:xfrm>
            <a:off x="6418440" y="5182308"/>
            <a:ext cx="63350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LED</a:t>
            </a:r>
            <a:endParaRPr lang="zh-CN" altLang="en-US" dirty="0"/>
          </a:p>
        </p:txBody>
      </p:sp>
      <p:sp>
        <p:nvSpPr>
          <p:cNvPr id="49" name="文本框 48">
            <a:extLst>
              <a:ext uri="{FF2B5EF4-FFF2-40B4-BE49-F238E27FC236}">
                <a16:creationId xmlns:a16="http://schemas.microsoft.com/office/drawing/2014/main" id="{E678DB83-EB20-0645-930F-CC6CD22918C3}"/>
              </a:ext>
            </a:extLst>
          </p:cNvPr>
          <p:cNvSpPr txBox="1"/>
          <p:nvPr/>
        </p:nvSpPr>
        <p:spPr>
          <a:xfrm>
            <a:off x="3600148" y="6652115"/>
            <a:ext cx="774571"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Relay</a:t>
            </a:r>
            <a:endParaRPr lang="zh-CN" altLang="en-US" dirty="0"/>
          </a:p>
        </p:txBody>
      </p:sp>
      <p:sp>
        <p:nvSpPr>
          <p:cNvPr id="50" name="文本框 49">
            <a:extLst>
              <a:ext uri="{FF2B5EF4-FFF2-40B4-BE49-F238E27FC236}">
                <a16:creationId xmlns:a16="http://schemas.microsoft.com/office/drawing/2014/main" id="{FDD2E8B5-C7AA-D7A2-DCDA-33C3190D3855}"/>
              </a:ext>
            </a:extLst>
          </p:cNvPr>
          <p:cNvSpPr txBox="1"/>
          <p:nvPr/>
        </p:nvSpPr>
        <p:spPr>
          <a:xfrm>
            <a:off x="484625" y="3977899"/>
            <a:ext cx="81304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a:t>
            </a:r>
            <a:endParaRPr lang="zh-CN" altLang="en-US" dirty="0"/>
          </a:p>
        </p:txBody>
      </p:sp>
      <p:sp>
        <p:nvSpPr>
          <p:cNvPr id="51" name="文本框 50">
            <a:extLst>
              <a:ext uri="{FF2B5EF4-FFF2-40B4-BE49-F238E27FC236}">
                <a16:creationId xmlns:a16="http://schemas.microsoft.com/office/drawing/2014/main" id="{04F30595-0ABE-4BF0-E5EF-E0D20267CD38}"/>
              </a:ext>
            </a:extLst>
          </p:cNvPr>
          <p:cNvSpPr txBox="1"/>
          <p:nvPr/>
        </p:nvSpPr>
        <p:spPr>
          <a:xfrm>
            <a:off x="2264422" y="4431951"/>
            <a:ext cx="151836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Raspberry Pi</a:t>
            </a:r>
            <a:endParaRPr lang="zh-CN" altLang="en-US" dirty="0"/>
          </a:p>
        </p:txBody>
      </p:sp>
      <p:sp>
        <p:nvSpPr>
          <p:cNvPr id="52" name="文本框 51">
            <a:extLst>
              <a:ext uri="{FF2B5EF4-FFF2-40B4-BE49-F238E27FC236}">
                <a16:creationId xmlns:a16="http://schemas.microsoft.com/office/drawing/2014/main" id="{F6DC6E4B-2B6A-A618-8CD6-5719BF75D592}"/>
              </a:ext>
            </a:extLst>
          </p:cNvPr>
          <p:cNvSpPr txBox="1"/>
          <p:nvPr/>
        </p:nvSpPr>
        <p:spPr>
          <a:xfrm>
            <a:off x="5555961" y="2368387"/>
            <a:ext cx="14285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Level shifter</a:t>
            </a:r>
            <a:endParaRPr lang="zh-CN" altLang="en-US" dirty="0"/>
          </a:p>
        </p:txBody>
      </p:sp>
      <p:cxnSp>
        <p:nvCxnSpPr>
          <p:cNvPr id="54" name="直接箭头连接符 53">
            <a:extLst>
              <a:ext uri="{FF2B5EF4-FFF2-40B4-BE49-F238E27FC236}">
                <a16:creationId xmlns:a16="http://schemas.microsoft.com/office/drawing/2014/main" id="{8525E2C7-EB97-8ECF-37C7-F09E3D226EAB}"/>
              </a:ext>
            </a:extLst>
          </p:cNvPr>
          <p:cNvCxnSpPr>
            <a:cxnSpLocks/>
          </p:cNvCxnSpPr>
          <p:nvPr/>
        </p:nvCxnSpPr>
        <p:spPr>
          <a:xfrm>
            <a:off x="4895537" y="3743364"/>
            <a:ext cx="838818"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77A2BFD-C178-3537-58DB-B98DC01267BE}"/>
              </a:ext>
            </a:extLst>
          </p:cNvPr>
          <p:cNvSpPr txBox="1"/>
          <p:nvPr/>
        </p:nvSpPr>
        <p:spPr>
          <a:xfrm>
            <a:off x="8850338" y="238170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pic>
        <p:nvPicPr>
          <p:cNvPr id="63" name="图片 62">
            <a:extLst>
              <a:ext uri="{FF2B5EF4-FFF2-40B4-BE49-F238E27FC236}">
                <a16:creationId xmlns:a16="http://schemas.microsoft.com/office/drawing/2014/main" id="{3C6543DC-831F-FE87-4FDF-E65AAA3FD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1791" y="4482717"/>
            <a:ext cx="1824157" cy="1343036"/>
          </a:xfrm>
          <a:prstGeom prst="rect">
            <a:avLst/>
          </a:prstGeom>
          <a:ln>
            <a:solidFill>
              <a:srgbClr val="0369A3"/>
            </a:solidFill>
          </a:ln>
        </p:spPr>
      </p:pic>
      <p:sp>
        <p:nvSpPr>
          <p:cNvPr id="65" name="文本框 64">
            <a:extLst>
              <a:ext uri="{FF2B5EF4-FFF2-40B4-BE49-F238E27FC236}">
                <a16:creationId xmlns:a16="http://schemas.microsoft.com/office/drawing/2014/main" id="{8F1EFCF3-0470-2F3E-3295-CFA8A4E6042F}"/>
              </a:ext>
            </a:extLst>
          </p:cNvPr>
          <p:cNvSpPr txBox="1"/>
          <p:nvPr/>
        </p:nvSpPr>
        <p:spPr>
          <a:xfrm>
            <a:off x="7922872" y="5262001"/>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67" name="图片 66">
            <a:extLst>
              <a:ext uri="{FF2B5EF4-FFF2-40B4-BE49-F238E27FC236}">
                <a16:creationId xmlns:a16="http://schemas.microsoft.com/office/drawing/2014/main" id="{16506AD9-885B-A829-E2D0-05AFAFD3C72D}"/>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20991" y="6098103"/>
            <a:ext cx="1770989" cy="791591"/>
          </a:xfrm>
          <a:prstGeom prst="rect">
            <a:avLst/>
          </a:prstGeom>
        </p:spPr>
      </p:pic>
      <p:sp>
        <p:nvSpPr>
          <p:cNvPr id="68" name="云形 67">
            <a:extLst>
              <a:ext uri="{FF2B5EF4-FFF2-40B4-BE49-F238E27FC236}">
                <a16:creationId xmlns:a16="http://schemas.microsoft.com/office/drawing/2014/main" id="{E05399A9-D34F-5D1F-B230-D38671D35A68}"/>
              </a:ext>
            </a:extLst>
          </p:cNvPr>
          <p:cNvSpPr/>
          <p:nvPr/>
        </p:nvSpPr>
        <p:spPr>
          <a:xfrm>
            <a:off x="1213628" y="1637309"/>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Server</a:t>
            </a:r>
            <a:endParaRPr lang="zh-CN" altLang="en-US" dirty="0"/>
          </a:p>
        </p:txBody>
      </p:sp>
      <p:sp>
        <p:nvSpPr>
          <p:cNvPr id="69" name="箭头: 左弧形 68">
            <a:extLst>
              <a:ext uri="{FF2B5EF4-FFF2-40B4-BE49-F238E27FC236}">
                <a16:creationId xmlns:a16="http://schemas.microsoft.com/office/drawing/2014/main" id="{7E29315C-1CA9-0841-5997-46E58ABB33BE}"/>
              </a:ext>
            </a:extLst>
          </p:cNvPr>
          <p:cNvSpPr/>
          <p:nvPr/>
        </p:nvSpPr>
        <p:spPr>
          <a:xfrm rot="5400000">
            <a:off x="3661164" y="1977476"/>
            <a:ext cx="369331" cy="653283"/>
          </a:xfrm>
          <a:prstGeom prst="curvedRightArrow">
            <a:avLst>
              <a:gd name="adj1" fmla="val 25000"/>
              <a:gd name="adj2" fmla="val 50000"/>
              <a:gd name="adj3" fmla="val 25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701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4C6B-7221-5DAE-F9DF-E474A493585B}"/>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469DAE43-71DB-B467-28B8-75DED33D605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000000"/>
                </a:solidFill>
                <a:latin typeface="Arial"/>
              </a:rPr>
              <a:t>Charge modes</a:t>
            </a:r>
            <a:endParaRPr lang="en-US" sz="3600" dirty="0">
              <a:solidFill>
                <a:srgbClr val="000000"/>
              </a:solidFill>
              <a:latin typeface="Arial"/>
            </a:endParaRPr>
          </a:p>
        </p:txBody>
      </p:sp>
      <p:sp>
        <p:nvSpPr>
          <p:cNvPr id="3" name="矩形 2">
            <a:extLst>
              <a:ext uri="{FF2B5EF4-FFF2-40B4-BE49-F238E27FC236}">
                <a16:creationId xmlns:a16="http://schemas.microsoft.com/office/drawing/2014/main" id="{7B27B981-DE1F-488A-9841-9222784B88FB}"/>
              </a:ext>
            </a:extLst>
          </p:cNvPr>
          <p:cNvSpPr/>
          <p:nvPr/>
        </p:nvSpPr>
        <p:spPr>
          <a:xfrm>
            <a:off x="600895"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5" name="矩形: 圆角 4">
            <a:extLst>
              <a:ext uri="{FF2B5EF4-FFF2-40B4-BE49-F238E27FC236}">
                <a16:creationId xmlns:a16="http://schemas.microsoft.com/office/drawing/2014/main" id="{77191F9C-8192-5462-6D09-9D6FFC0F343F}"/>
              </a:ext>
            </a:extLst>
          </p:cNvPr>
          <p:cNvSpPr/>
          <p:nvPr/>
        </p:nvSpPr>
        <p:spPr>
          <a:xfrm>
            <a:off x="1114701"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Direct charging</a:t>
            </a:r>
            <a:endParaRPr lang="zh-CN" altLang="en-US" dirty="0"/>
          </a:p>
        </p:txBody>
      </p:sp>
      <p:sp>
        <p:nvSpPr>
          <p:cNvPr id="6" name="矩形 5">
            <a:extLst>
              <a:ext uri="{FF2B5EF4-FFF2-40B4-BE49-F238E27FC236}">
                <a16:creationId xmlns:a16="http://schemas.microsoft.com/office/drawing/2014/main" id="{9A9614AF-9ED3-2D87-06EB-98B272742BA9}"/>
              </a:ext>
            </a:extLst>
          </p:cNvPr>
          <p:cNvSpPr/>
          <p:nvPr/>
        </p:nvSpPr>
        <p:spPr>
          <a:xfrm>
            <a:off x="3600998"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power</a:t>
            </a:r>
          </a:p>
          <a:p>
            <a:endParaRPr lang="zh-CN" altLang="en-US" dirty="0"/>
          </a:p>
        </p:txBody>
      </p:sp>
      <p:sp>
        <p:nvSpPr>
          <p:cNvPr id="7" name="矩形: 圆角 6">
            <a:extLst>
              <a:ext uri="{FF2B5EF4-FFF2-40B4-BE49-F238E27FC236}">
                <a16:creationId xmlns:a16="http://schemas.microsoft.com/office/drawing/2014/main" id="{07A69430-596F-E8FC-EDB4-8C5306F8381B}"/>
              </a:ext>
            </a:extLst>
          </p:cNvPr>
          <p:cNvSpPr/>
          <p:nvPr/>
        </p:nvSpPr>
        <p:spPr>
          <a:xfrm>
            <a:off x="4114804" y="2229394"/>
            <a:ext cx="1854926" cy="740229"/>
          </a:xfrm>
          <a:prstGeom prst="roundRect">
            <a:avLst/>
          </a:prstGeom>
          <a:solidFill>
            <a:srgbClr val="0369A3"/>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Manual schedule</a:t>
            </a:r>
            <a:endParaRPr lang="zh-CN" altLang="en-US" dirty="0"/>
          </a:p>
        </p:txBody>
      </p:sp>
      <p:sp>
        <p:nvSpPr>
          <p:cNvPr id="8" name="矩形 7">
            <a:extLst>
              <a:ext uri="{FF2B5EF4-FFF2-40B4-BE49-F238E27FC236}">
                <a16:creationId xmlns:a16="http://schemas.microsoft.com/office/drawing/2014/main" id="{7349DCCB-8C26-0604-08BE-9418B568D5D6}"/>
              </a:ext>
            </a:extLst>
          </p:cNvPr>
          <p:cNvSpPr/>
          <p:nvPr/>
        </p:nvSpPr>
        <p:spPr>
          <a:xfrm>
            <a:off x="6601101"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Calibration of the charging plan periodically </a:t>
            </a:r>
            <a:endParaRPr lang="zh-CN" altLang="en-US" b="1" dirty="0"/>
          </a:p>
        </p:txBody>
      </p:sp>
      <p:sp>
        <p:nvSpPr>
          <p:cNvPr id="9" name="矩形: 圆角 8">
            <a:extLst>
              <a:ext uri="{FF2B5EF4-FFF2-40B4-BE49-F238E27FC236}">
                <a16:creationId xmlns:a16="http://schemas.microsoft.com/office/drawing/2014/main" id="{C9B9EA91-3BED-7BB5-08D2-9173D598E758}"/>
              </a:ext>
            </a:extLst>
          </p:cNvPr>
          <p:cNvSpPr/>
          <p:nvPr/>
        </p:nvSpPr>
        <p:spPr>
          <a:xfrm>
            <a:off x="7114907"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Dynamic adjustment</a:t>
            </a:r>
            <a:endParaRPr lang="zh-CN" altLang="en-US" dirty="0"/>
          </a:p>
        </p:txBody>
      </p:sp>
      <p:pic>
        <p:nvPicPr>
          <p:cNvPr id="14" name="图片 13">
            <a:extLst>
              <a:ext uri="{FF2B5EF4-FFF2-40B4-BE49-F238E27FC236}">
                <a16:creationId xmlns:a16="http://schemas.microsoft.com/office/drawing/2014/main" id="{4581A1B2-9123-68D9-AA6E-EF69A7EE6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466" y="5501646"/>
            <a:ext cx="1144241" cy="550810"/>
          </a:xfrm>
          <a:prstGeom prst="rect">
            <a:avLst/>
          </a:prstGeom>
        </p:spPr>
      </p:pic>
      <p:pic>
        <p:nvPicPr>
          <p:cNvPr id="16" name="图片 15">
            <a:extLst>
              <a:ext uri="{FF2B5EF4-FFF2-40B4-BE49-F238E27FC236}">
                <a16:creationId xmlns:a16="http://schemas.microsoft.com/office/drawing/2014/main" id="{C4618EDC-DC30-8565-47A8-98F0549E8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044" y="5205554"/>
            <a:ext cx="1003657" cy="1003657"/>
          </a:xfrm>
          <a:prstGeom prst="rect">
            <a:avLst/>
          </a:prstGeom>
        </p:spPr>
      </p:pic>
      <p:pic>
        <p:nvPicPr>
          <p:cNvPr id="31" name="图片 30">
            <a:extLst>
              <a:ext uri="{FF2B5EF4-FFF2-40B4-BE49-F238E27FC236}">
                <a16:creationId xmlns:a16="http://schemas.microsoft.com/office/drawing/2014/main" id="{D45FEAA3-5389-C56C-C969-587F8A78C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206" y="5244414"/>
            <a:ext cx="977638" cy="964797"/>
          </a:xfrm>
          <a:prstGeom prst="rect">
            <a:avLst/>
          </a:prstGeom>
        </p:spPr>
      </p:pic>
    </p:spTree>
    <p:extLst>
      <p:ext uri="{BB962C8B-B14F-4D97-AF65-F5344CB8AC3E}">
        <p14:creationId xmlns:p14="http://schemas.microsoft.com/office/powerpoint/2010/main" val="199526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E525-DAB3-083C-7145-47819FD3E420}"/>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83CF2BD2-67F6-B904-1C5E-DB37DA900C7F}"/>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Detailed charging steps</a:t>
            </a:r>
          </a:p>
        </p:txBody>
      </p:sp>
      <p:sp>
        <p:nvSpPr>
          <p:cNvPr id="12" name="矩形: 圆角 11">
            <a:extLst>
              <a:ext uri="{FF2B5EF4-FFF2-40B4-BE49-F238E27FC236}">
                <a16:creationId xmlns:a16="http://schemas.microsoft.com/office/drawing/2014/main" id="{4D95E79F-9184-6904-997A-DFAB1AE766F8}"/>
              </a:ext>
            </a:extLst>
          </p:cNvPr>
          <p:cNvSpPr/>
          <p:nvPr/>
        </p:nvSpPr>
        <p:spPr>
          <a:xfrm>
            <a:off x="8045683" y="2072636"/>
            <a:ext cx="1620831"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
        <p:nvSpPr>
          <p:cNvPr id="13" name="矩形: 圆角 12">
            <a:extLst>
              <a:ext uri="{FF2B5EF4-FFF2-40B4-BE49-F238E27FC236}">
                <a16:creationId xmlns:a16="http://schemas.microsoft.com/office/drawing/2014/main" id="{DE5919D3-B923-0AFD-E226-8B98907B4D96}"/>
              </a:ext>
            </a:extLst>
          </p:cNvPr>
          <p:cNvSpPr/>
          <p:nvPr/>
        </p:nvSpPr>
        <p:spPr>
          <a:xfrm>
            <a:off x="308926" y="2682239"/>
            <a:ext cx="1689464"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15" name="矩形: 圆角 14">
            <a:extLst>
              <a:ext uri="{FF2B5EF4-FFF2-40B4-BE49-F238E27FC236}">
                <a16:creationId xmlns:a16="http://schemas.microsoft.com/office/drawing/2014/main" id="{8771D9C7-9A11-15E7-4319-37B55C960FD5}"/>
              </a:ext>
            </a:extLst>
          </p:cNvPr>
          <p:cNvSpPr/>
          <p:nvPr/>
        </p:nvSpPr>
        <p:spPr>
          <a:xfrm>
            <a:off x="2116079" y="2796592"/>
            <a:ext cx="1889760" cy="2663682"/>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a:p>
            <a:pPr algn="ctr"/>
            <a:endParaRPr lang="en-US" altLang="zh-CN" dirty="0">
              <a:solidFill>
                <a:schemeClr val="tx1"/>
              </a:solidFill>
            </a:endParaRPr>
          </a:p>
        </p:txBody>
      </p:sp>
      <p:sp>
        <p:nvSpPr>
          <p:cNvPr id="17" name="矩形: 圆角 16">
            <a:extLst>
              <a:ext uri="{FF2B5EF4-FFF2-40B4-BE49-F238E27FC236}">
                <a16:creationId xmlns:a16="http://schemas.microsoft.com/office/drawing/2014/main" id="{7E981BA0-3188-8B25-E412-DC518DCF6B2A}"/>
              </a:ext>
            </a:extLst>
          </p:cNvPr>
          <p:cNvSpPr/>
          <p:nvPr/>
        </p:nvSpPr>
        <p:spPr>
          <a:xfrm>
            <a:off x="2255416" y="6062149"/>
            <a:ext cx="1611085" cy="6970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ERROR</a:t>
            </a:r>
            <a:endParaRPr lang="zh-CN" altLang="en-US" dirty="0"/>
          </a:p>
        </p:txBody>
      </p:sp>
      <p:sp>
        <p:nvSpPr>
          <p:cNvPr id="18" name="矩形: 圆角 17">
            <a:extLst>
              <a:ext uri="{FF2B5EF4-FFF2-40B4-BE49-F238E27FC236}">
                <a16:creationId xmlns:a16="http://schemas.microsoft.com/office/drawing/2014/main" id="{1AD55A85-A73B-7674-62D0-C643320BB17B}"/>
              </a:ext>
            </a:extLst>
          </p:cNvPr>
          <p:cNvSpPr/>
          <p:nvPr/>
        </p:nvSpPr>
        <p:spPr>
          <a:xfrm>
            <a:off x="6136345" y="2682239"/>
            <a:ext cx="1727495"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Calibration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19" name="矩形: 圆角 18">
            <a:extLst>
              <a:ext uri="{FF2B5EF4-FFF2-40B4-BE49-F238E27FC236}">
                <a16:creationId xmlns:a16="http://schemas.microsoft.com/office/drawing/2014/main" id="{B3A6AF40-7439-8E40-92C1-D2D19D2A5D39}"/>
              </a:ext>
            </a:extLst>
          </p:cNvPr>
          <p:cNvSpPr/>
          <p:nvPr/>
        </p:nvSpPr>
        <p:spPr>
          <a:xfrm>
            <a:off x="4123528" y="2682239"/>
            <a:ext cx="1843388"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Optimizer generates the  plan</a:t>
            </a:r>
          </a:p>
        </p:txBody>
      </p:sp>
      <p:sp>
        <p:nvSpPr>
          <p:cNvPr id="20" name="矩形: 圆角 19">
            <a:extLst>
              <a:ext uri="{FF2B5EF4-FFF2-40B4-BE49-F238E27FC236}">
                <a16:creationId xmlns:a16="http://schemas.microsoft.com/office/drawing/2014/main" id="{F476086A-41E6-698C-A4B4-F5DDE7442811}"/>
              </a:ext>
            </a:extLst>
          </p:cNvPr>
          <p:cNvSpPr/>
          <p:nvPr/>
        </p:nvSpPr>
        <p:spPr>
          <a:xfrm>
            <a:off x="4077157" y="2072637"/>
            <a:ext cx="1889759"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4" name="矩形: 圆角 3">
            <a:extLst>
              <a:ext uri="{FF2B5EF4-FFF2-40B4-BE49-F238E27FC236}">
                <a16:creationId xmlns:a16="http://schemas.microsoft.com/office/drawing/2014/main" id="{CB299A38-D1BA-41E2-A0BD-63F7B5CAC659}"/>
              </a:ext>
            </a:extLst>
          </p:cNvPr>
          <p:cNvSpPr/>
          <p:nvPr/>
        </p:nvSpPr>
        <p:spPr>
          <a:xfrm>
            <a:off x="308926" y="2073367"/>
            <a:ext cx="1689464"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sp>
        <p:nvSpPr>
          <p:cNvPr id="10" name="矩形: 圆角 9">
            <a:extLst>
              <a:ext uri="{FF2B5EF4-FFF2-40B4-BE49-F238E27FC236}">
                <a16:creationId xmlns:a16="http://schemas.microsoft.com/office/drawing/2014/main" id="{67B276AC-7570-2439-EEA8-22DC232437CD}"/>
              </a:ext>
            </a:extLst>
          </p:cNvPr>
          <p:cNvSpPr/>
          <p:nvPr/>
        </p:nvSpPr>
        <p:spPr>
          <a:xfrm>
            <a:off x="2092894" y="2072639"/>
            <a:ext cx="1889760" cy="85344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11" name="矩形: 圆角 10">
            <a:extLst>
              <a:ext uri="{FF2B5EF4-FFF2-40B4-BE49-F238E27FC236}">
                <a16:creationId xmlns:a16="http://schemas.microsoft.com/office/drawing/2014/main" id="{6D81E1C6-7B7F-915E-B810-E25637E94ABA}"/>
              </a:ext>
            </a:extLst>
          </p:cNvPr>
          <p:cNvSpPr/>
          <p:nvPr/>
        </p:nvSpPr>
        <p:spPr>
          <a:xfrm>
            <a:off x="6136343" y="2091197"/>
            <a:ext cx="1727497"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21" name="矩形: 圆角 20">
            <a:extLst>
              <a:ext uri="{FF2B5EF4-FFF2-40B4-BE49-F238E27FC236}">
                <a16:creationId xmlns:a16="http://schemas.microsoft.com/office/drawing/2014/main" id="{E72D13EF-62C8-1323-FC7F-9CC61B4E63E7}"/>
              </a:ext>
            </a:extLst>
          </p:cNvPr>
          <p:cNvSpPr/>
          <p:nvPr/>
        </p:nvSpPr>
        <p:spPr>
          <a:xfrm>
            <a:off x="8045682" y="2682238"/>
            <a:ext cx="1620831"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cxnSp>
        <p:nvCxnSpPr>
          <p:cNvPr id="23" name="直接箭头连接符 22">
            <a:extLst>
              <a:ext uri="{FF2B5EF4-FFF2-40B4-BE49-F238E27FC236}">
                <a16:creationId xmlns:a16="http://schemas.microsoft.com/office/drawing/2014/main" id="{5831E960-E668-59BD-AEA3-947795A16FB2}"/>
              </a:ext>
            </a:extLst>
          </p:cNvPr>
          <p:cNvCxnSpPr>
            <a:cxnSpLocks/>
            <a:stCxn id="15" idx="2"/>
            <a:endCxn id="17" idx="0"/>
          </p:cNvCxnSpPr>
          <p:nvPr/>
        </p:nvCxnSpPr>
        <p:spPr>
          <a:xfrm>
            <a:off x="3060959" y="5460274"/>
            <a:ext cx="0" cy="60187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5256D4-64B3-31EC-4A29-28380E66271C}"/>
              </a:ext>
            </a:extLst>
          </p:cNvPr>
          <p:cNvSpPr txBox="1"/>
          <p:nvPr/>
        </p:nvSpPr>
        <p:spPr>
          <a:xfrm>
            <a:off x="3060958" y="5576545"/>
            <a:ext cx="761747" cy="369332"/>
          </a:xfrm>
          <a:prstGeom prst="rect">
            <a:avLst/>
          </a:prstGeom>
          <a:noFill/>
        </p:spPr>
        <p:txBody>
          <a:bodyPr wrap="none" rtlCol="0">
            <a:spAutoFit/>
          </a:bodyPr>
          <a:lstStyle/>
          <a:p>
            <a:r>
              <a:rPr lang="en-US" altLang="zh-CN" dirty="0"/>
              <a:t>If not </a:t>
            </a:r>
            <a:endParaRPr lang="zh-CN" altLang="en-US" dirty="0"/>
          </a:p>
        </p:txBody>
      </p:sp>
      <p:cxnSp>
        <p:nvCxnSpPr>
          <p:cNvPr id="28" name="连接符: 肘形 27">
            <a:extLst>
              <a:ext uri="{FF2B5EF4-FFF2-40B4-BE49-F238E27FC236}">
                <a16:creationId xmlns:a16="http://schemas.microsoft.com/office/drawing/2014/main" id="{11FCBBD4-E018-53B3-4FF6-B35675D35E72}"/>
              </a:ext>
            </a:extLst>
          </p:cNvPr>
          <p:cNvCxnSpPr>
            <a:cxnSpLocks/>
            <a:stCxn id="18" idx="2"/>
            <a:endCxn id="17" idx="3"/>
          </p:cNvCxnSpPr>
          <p:nvPr/>
        </p:nvCxnSpPr>
        <p:spPr>
          <a:xfrm rot="5400000">
            <a:off x="4958108" y="4368665"/>
            <a:ext cx="950378" cy="313359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EADF62-9374-3019-271A-175EED8C30D6}"/>
              </a:ext>
            </a:extLst>
          </p:cNvPr>
          <p:cNvSpPr txBox="1"/>
          <p:nvPr/>
        </p:nvSpPr>
        <p:spPr>
          <a:xfrm>
            <a:off x="5052423" y="6078037"/>
            <a:ext cx="1941557" cy="369332"/>
          </a:xfrm>
          <a:prstGeom prst="rect">
            <a:avLst/>
          </a:prstGeom>
          <a:noFill/>
        </p:spPr>
        <p:txBody>
          <a:bodyPr wrap="none" rtlCol="0">
            <a:spAutoFit/>
          </a:bodyPr>
          <a:lstStyle/>
          <a:p>
            <a:r>
              <a:rPr lang="en-US" altLang="zh-CN" dirty="0"/>
              <a:t>Hardware failure </a:t>
            </a:r>
            <a:endParaRPr lang="zh-CN" altLang="en-US" dirty="0"/>
          </a:p>
        </p:txBody>
      </p:sp>
    </p:spTree>
    <p:extLst>
      <p:ext uri="{BB962C8B-B14F-4D97-AF65-F5344CB8AC3E}">
        <p14:creationId xmlns:p14="http://schemas.microsoft.com/office/powerpoint/2010/main" val="3773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7ED-0C6D-505A-6DA4-ADF26BDE527C}"/>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58E082B5-9F13-A62D-2330-6EFA6852E2D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D9DF2B47-BF47-E2A7-129F-52DBCAD6F920}"/>
              </a:ext>
            </a:extLst>
          </p:cNvPr>
          <p:cNvSpPr/>
          <p:nvPr/>
        </p:nvSpPr>
        <p:spPr>
          <a:xfrm>
            <a:off x="2671250"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4" name="矩形 3">
            <a:extLst>
              <a:ext uri="{FF2B5EF4-FFF2-40B4-BE49-F238E27FC236}">
                <a16:creationId xmlns:a16="http://schemas.microsoft.com/office/drawing/2014/main" id="{E7B7DC11-D41B-01C5-BBD3-2F723E98ED50}"/>
              </a:ext>
            </a:extLst>
          </p:cNvPr>
          <p:cNvSpPr/>
          <p:nvPr/>
        </p:nvSpPr>
        <p:spPr>
          <a:xfrm>
            <a:off x="2666203" y="3512025"/>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 name="矩形 4">
            <a:extLst>
              <a:ext uri="{FF2B5EF4-FFF2-40B4-BE49-F238E27FC236}">
                <a16:creationId xmlns:a16="http://schemas.microsoft.com/office/drawing/2014/main" id="{954B823E-1766-E250-3206-BC413E678BF7}"/>
              </a:ext>
            </a:extLst>
          </p:cNvPr>
          <p:cNvSpPr/>
          <p:nvPr/>
        </p:nvSpPr>
        <p:spPr>
          <a:xfrm>
            <a:off x="1555222" y="5032200"/>
            <a:ext cx="1072956"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01C0DABA-C576-B010-4756-80377411C3BA}"/>
              </a:ext>
            </a:extLst>
          </p:cNvPr>
          <p:cNvSpPr/>
          <p:nvPr/>
        </p:nvSpPr>
        <p:spPr>
          <a:xfrm>
            <a:off x="2661569" y="4313879"/>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7" name="矩形 6">
            <a:extLst>
              <a:ext uri="{FF2B5EF4-FFF2-40B4-BE49-F238E27FC236}">
                <a16:creationId xmlns:a16="http://schemas.microsoft.com/office/drawing/2014/main" id="{5AD5F515-19E8-A159-EAD6-DE04652D8E21}"/>
              </a:ext>
            </a:extLst>
          </p:cNvPr>
          <p:cNvSpPr/>
          <p:nvPr/>
        </p:nvSpPr>
        <p:spPr>
          <a:xfrm>
            <a:off x="1536151" y="2860605"/>
            <a:ext cx="1085754" cy="2084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8" name="矩形 7">
            <a:extLst>
              <a:ext uri="{FF2B5EF4-FFF2-40B4-BE49-F238E27FC236}">
                <a16:creationId xmlns:a16="http://schemas.microsoft.com/office/drawing/2014/main" id="{33A67971-FA7D-5FFA-BEB5-DA273DDEC951}"/>
              </a:ext>
            </a:extLst>
          </p:cNvPr>
          <p:cNvSpPr/>
          <p:nvPr/>
        </p:nvSpPr>
        <p:spPr>
          <a:xfrm>
            <a:off x="1555222" y="4357492"/>
            <a:ext cx="1072956" cy="2447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9" name="矩形 8">
            <a:extLst>
              <a:ext uri="{FF2B5EF4-FFF2-40B4-BE49-F238E27FC236}">
                <a16:creationId xmlns:a16="http://schemas.microsoft.com/office/drawing/2014/main" id="{0CBDF465-56FA-6EB7-4D90-EBC1EB0AFE55}"/>
              </a:ext>
            </a:extLst>
          </p:cNvPr>
          <p:cNvSpPr/>
          <p:nvPr/>
        </p:nvSpPr>
        <p:spPr>
          <a:xfrm>
            <a:off x="1536150" y="3421727"/>
            <a:ext cx="1111101"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0" name="矩形 9">
            <a:extLst>
              <a:ext uri="{FF2B5EF4-FFF2-40B4-BE49-F238E27FC236}">
                <a16:creationId xmlns:a16="http://schemas.microsoft.com/office/drawing/2014/main" id="{9A62A693-0373-12B6-3A52-4BA1983F59B3}"/>
              </a:ext>
            </a:extLst>
          </p:cNvPr>
          <p:cNvSpPr/>
          <p:nvPr/>
        </p:nvSpPr>
        <p:spPr>
          <a:xfrm>
            <a:off x="2661569" y="5034145"/>
            <a:ext cx="113711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11" name="文本框 10">
            <a:extLst>
              <a:ext uri="{FF2B5EF4-FFF2-40B4-BE49-F238E27FC236}">
                <a16:creationId xmlns:a16="http://schemas.microsoft.com/office/drawing/2014/main" id="{A50988E5-0A7B-31FC-86AE-37849D61FED4}"/>
              </a:ext>
            </a:extLst>
          </p:cNvPr>
          <p:cNvSpPr txBox="1"/>
          <p:nvPr/>
        </p:nvSpPr>
        <p:spPr>
          <a:xfrm>
            <a:off x="383216" y="2567371"/>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12" name="文本框 11">
            <a:extLst>
              <a:ext uri="{FF2B5EF4-FFF2-40B4-BE49-F238E27FC236}">
                <a16:creationId xmlns:a16="http://schemas.microsoft.com/office/drawing/2014/main" id="{8C74E5CF-8702-F6DC-33CC-135B9715AD18}"/>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13" name="文本框 12">
            <a:extLst>
              <a:ext uri="{FF2B5EF4-FFF2-40B4-BE49-F238E27FC236}">
                <a16:creationId xmlns:a16="http://schemas.microsoft.com/office/drawing/2014/main" id="{F2614202-9AE5-BB09-684E-5C13C17D8A77}"/>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14" name="文本框 13">
            <a:extLst>
              <a:ext uri="{FF2B5EF4-FFF2-40B4-BE49-F238E27FC236}">
                <a16:creationId xmlns:a16="http://schemas.microsoft.com/office/drawing/2014/main" id="{589F0BF8-C39C-78E9-BDC8-18C35DBBD44D}"/>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15" name="左大括号 14">
            <a:extLst>
              <a:ext uri="{FF2B5EF4-FFF2-40B4-BE49-F238E27FC236}">
                <a16:creationId xmlns:a16="http://schemas.microsoft.com/office/drawing/2014/main" id="{080E60DD-4186-08CE-1B6E-29DCE93851A9}"/>
              </a:ext>
            </a:extLst>
          </p:cNvPr>
          <p:cNvSpPr/>
          <p:nvPr/>
        </p:nvSpPr>
        <p:spPr>
          <a:xfrm rot="16200000">
            <a:off x="1962745" y="5701756"/>
            <a:ext cx="266074" cy="1052244"/>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左大括号 15">
            <a:extLst>
              <a:ext uri="{FF2B5EF4-FFF2-40B4-BE49-F238E27FC236}">
                <a16:creationId xmlns:a16="http://schemas.microsoft.com/office/drawing/2014/main" id="{3CB8F0B8-820F-56D5-A7A6-644FF0C15641}"/>
              </a:ext>
            </a:extLst>
          </p:cNvPr>
          <p:cNvSpPr/>
          <p:nvPr/>
        </p:nvSpPr>
        <p:spPr>
          <a:xfrm rot="16200000">
            <a:off x="3096227" y="5669865"/>
            <a:ext cx="25679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E80143E-22E2-8728-DEC7-50E88C0D594C}"/>
              </a:ext>
            </a:extLst>
          </p:cNvPr>
          <p:cNvSpPr txBox="1"/>
          <p:nvPr/>
        </p:nvSpPr>
        <p:spPr>
          <a:xfrm>
            <a:off x="1626679" y="6360914"/>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18" name="文本框 17">
            <a:extLst>
              <a:ext uri="{FF2B5EF4-FFF2-40B4-BE49-F238E27FC236}">
                <a16:creationId xmlns:a16="http://schemas.microsoft.com/office/drawing/2014/main" id="{01929192-441F-66E0-E1E8-7814675D98FA}"/>
              </a:ext>
            </a:extLst>
          </p:cNvPr>
          <p:cNvSpPr txBox="1"/>
          <p:nvPr/>
        </p:nvSpPr>
        <p:spPr>
          <a:xfrm>
            <a:off x="2736647" y="6367963"/>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364B0CC2-516F-DD0F-AA66-D0A074B10BDA}"/>
              </a:ext>
            </a:extLst>
          </p:cNvPr>
          <p:cNvSpPr/>
          <p:nvPr/>
        </p:nvSpPr>
        <p:spPr>
          <a:xfrm>
            <a:off x="4103803" y="1675835"/>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sp>
        <p:nvSpPr>
          <p:cNvPr id="36" name="云形 35">
            <a:extLst>
              <a:ext uri="{FF2B5EF4-FFF2-40B4-BE49-F238E27FC236}">
                <a16:creationId xmlns:a16="http://schemas.microsoft.com/office/drawing/2014/main" id="{3FD7AEC1-BD0E-841E-C245-294DAA233781}"/>
              </a:ext>
            </a:extLst>
          </p:cNvPr>
          <p:cNvSpPr/>
          <p:nvPr/>
        </p:nvSpPr>
        <p:spPr>
          <a:xfrm>
            <a:off x="5778859"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42" name="矩形 41">
            <a:extLst>
              <a:ext uri="{FF2B5EF4-FFF2-40B4-BE49-F238E27FC236}">
                <a16:creationId xmlns:a16="http://schemas.microsoft.com/office/drawing/2014/main" id="{4BE3B28C-13D8-516D-7DE7-AC8F5F09E731}"/>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7" name="矩形 46">
            <a:extLst>
              <a:ext uri="{FF2B5EF4-FFF2-40B4-BE49-F238E27FC236}">
                <a16:creationId xmlns:a16="http://schemas.microsoft.com/office/drawing/2014/main" id="{3673C135-C055-1100-21F4-AF54CFE0745B}"/>
              </a:ext>
            </a:extLst>
          </p:cNvPr>
          <p:cNvSpPr/>
          <p:nvPr/>
        </p:nvSpPr>
        <p:spPr>
          <a:xfrm>
            <a:off x="8008620"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8" name="左大括号 47">
            <a:extLst>
              <a:ext uri="{FF2B5EF4-FFF2-40B4-BE49-F238E27FC236}">
                <a16:creationId xmlns:a16="http://schemas.microsoft.com/office/drawing/2014/main" id="{FF59B498-927C-A8AE-8ADF-735F882EA233}"/>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9" name="左大括号 48">
            <a:extLst>
              <a:ext uri="{FF2B5EF4-FFF2-40B4-BE49-F238E27FC236}">
                <a16:creationId xmlns:a16="http://schemas.microsoft.com/office/drawing/2014/main" id="{E3A5ED2D-1F5B-6025-A7FC-9BD42DE4C293}"/>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296830C-DCB9-ECD5-C6BB-61F5663687FF}"/>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51" name="文本框 50">
            <a:extLst>
              <a:ext uri="{FF2B5EF4-FFF2-40B4-BE49-F238E27FC236}">
                <a16:creationId xmlns:a16="http://schemas.microsoft.com/office/drawing/2014/main" id="{6065DF05-34F9-A300-2FBC-646B043BC441}"/>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52" name="矩形 51">
            <a:extLst>
              <a:ext uri="{FF2B5EF4-FFF2-40B4-BE49-F238E27FC236}">
                <a16:creationId xmlns:a16="http://schemas.microsoft.com/office/drawing/2014/main" id="{CA195C76-E0E9-7876-75D7-6CF623E8EC54}"/>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3" name="矩形 52">
            <a:extLst>
              <a:ext uri="{FF2B5EF4-FFF2-40B4-BE49-F238E27FC236}">
                <a16:creationId xmlns:a16="http://schemas.microsoft.com/office/drawing/2014/main" id="{BD95CEBB-A68D-20E1-7F7A-D0A39A901E72}"/>
              </a:ext>
            </a:extLst>
          </p:cNvPr>
          <p:cNvSpPr/>
          <p:nvPr/>
        </p:nvSpPr>
        <p:spPr>
          <a:xfrm>
            <a:off x="8008621"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4" name="矩形 53">
            <a:extLst>
              <a:ext uri="{FF2B5EF4-FFF2-40B4-BE49-F238E27FC236}">
                <a16:creationId xmlns:a16="http://schemas.microsoft.com/office/drawing/2014/main" id="{CFF302A8-4398-710D-FB3A-9B835559131F}"/>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5" name="矩形 54">
            <a:extLst>
              <a:ext uri="{FF2B5EF4-FFF2-40B4-BE49-F238E27FC236}">
                <a16:creationId xmlns:a16="http://schemas.microsoft.com/office/drawing/2014/main" id="{D9AF8C6D-AEE4-6B53-B0F8-ED70F026B600}"/>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6" name="矩形 55">
            <a:extLst>
              <a:ext uri="{FF2B5EF4-FFF2-40B4-BE49-F238E27FC236}">
                <a16:creationId xmlns:a16="http://schemas.microsoft.com/office/drawing/2014/main" id="{095BD2FC-B298-9E1A-D2DD-27B840CA9E54}"/>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7" name="矩形 56">
            <a:extLst>
              <a:ext uri="{FF2B5EF4-FFF2-40B4-BE49-F238E27FC236}">
                <a16:creationId xmlns:a16="http://schemas.microsoft.com/office/drawing/2014/main" id="{40841D83-F91A-A1AE-FC26-5195F771F91F}"/>
              </a:ext>
            </a:extLst>
          </p:cNvPr>
          <p:cNvSpPr/>
          <p:nvPr/>
        </p:nvSpPr>
        <p:spPr>
          <a:xfrm>
            <a:off x="6928935"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58" name="矩形 57">
            <a:extLst>
              <a:ext uri="{FF2B5EF4-FFF2-40B4-BE49-F238E27FC236}">
                <a16:creationId xmlns:a16="http://schemas.microsoft.com/office/drawing/2014/main" id="{0ABE7183-4FEA-DCEF-22A6-B0823452E37B}"/>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59" name="矩形 58">
            <a:extLst>
              <a:ext uri="{FF2B5EF4-FFF2-40B4-BE49-F238E27FC236}">
                <a16:creationId xmlns:a16="http://schemas.microsoft.com/office/drawing/2014/main" id="{E7799AF1-C6D8-DAD9-5E03-54814E3E663C}"/>
              </a:ext>
            </a:extLst>
          </p:cNvPr>
          <p:cNvSpPr/>
          <p:nvPr/>
        </p:nvSpPr>
        <p:spPr>
          <a:xfrm>
            <a:off x="7533088"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Tree>
    <p:extLst>
      <p:ext uri="{BB962C8B-B14F-4D97-AF65-F5344CB8AC3E}">
        <p14:creationId xmlns:p14="http://schemas.microsoft.com/office/powerpoint/2010/main" val="41590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DA85-A1FC-FF0D-C21C-4206FB0E988C}"/>
            </a:ext>
          </a:extLst>
        </p:cNvPr>
        <p:cNvGrpSpPr/>
        <p:nvPr/>
      </p:nvGrpSpPr>
      <p:grpSpPr>
        <a:xfrm>
          <a:off x="0" y="0"/>
          <a:ext cx="0" cy="0"/>
          <a:chOff x="0" y="0"/>
          <a:chExt cx="0" cy="0"/>
        </a:xfrm>
      </p:grpSpPr>
      <p:sp>
        <p:nvSpPr>
          <p:cNvPr id="71" name="矩形 70">
            <a:extLst>
              <a:ext uri="{FF2B5EF4-FFF2-40B4-BE49-F238E27FC236}">
                <a16:creationId xmlns:a16="http://schemas.microsoft.com/office/drawing/2014/main" id="{96EE5C2A-B32D-1049-9409-CBA1DE5E40E6}"/>
              </a:ext>
            </a:extLst>
          </p:cNvPr>
          <p:cNvSpPr/>
          <p:nvPr/>
        </p:nvSpPr>
        <p:spPr>
          <a:xfrm>
            <a:off x="4498848" y="5202093"/>
            <a:ext cx="4425692" cy="456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New schedule after truncation</a:t>
            </a:r>
            <a:endParaRPr lang="zh-CN" altLang="en-US" dirty="0"/>
          </a:p>
        </p:txBody>
      </p:sp>
      <p:sp>
        <p:nvSpPr>
          <p:cNvPr id="52" name="矩形 51">
            <a:extLst>
              <a:ext uri="{FF2B5EF4-FFF2-40B4-BE49-F238E27FC236}">
                <a16:creationId xmlns:a16="http://schemas.microsoft.com/office/drawing/2014/main" id="{432E11AD-97BF-9AE5-8023-E18839E92443}"/>
              </a:ext>
            </a:extLst>
          </p:cNvPr>
          <p:cNvSpPr/>
          <p:nvPr/>
        </p:nvSpPr>
        <p:spPr>
          <a:xfrm>
            <a:off x="1704663" y="3145479"/>
            <a:ext cx="357530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46" name="矩形 45">
            <a:extLst>
              <a:ext uri="{FF2B5EF4-FFF2-40B4-BE49-F238E27FC236}">
                <a16:creationId xmlns:a16="http://schemas.microsoft.com/office/drawing/2014/main" id="{F7B24311-C897-38E1-DCF6-15BACFFE8C87}"/>
              </a:ext>
            </a:extLst>
          </p:cNvPr>
          <p:cNvSpPr/>
          <p:nvPr/>
        </p:nvSpPr>
        <p:spPr>
          <a:xfrm>
            <a:off x="5349240" y="3155514"/>
            <a:ext cx="3575302"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sp>
        <p:nvSpPr>
          <p:cNvPr id="2" name="PlaceHolder 1">
            <a:extLst>
              <a:ext uri="{FF2B5EF4-FFF2-40B4-BE49-F238E27FC236}">
                <a16:creationId xmlns:a16="http://schemas.microsoft.com/office/drawing/2014/main" id="{250DD404-0EC1-3C09-DB29-9D0BCDA18E93}"/>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cxnSp>
        <p:nvCxnSpPr>
          <p:cNvPr id="40" name="直接箭头连接符 39">
            <a:extLst>
              <a:ext uri="{FF2B5EF4-FFF2-40B4-BE49-F238E27FC236}">
                <a16:creationId xmlns:a16="http://schemas.microsoft.com/office/drawing/2014/main" id="{78912CE5-A70E-3B1F-2942-E281C97354E6}"/>
              </a:ext>
            </a:extLst>
          </p:cNvPr>
          <p:cNvCxnSpPr>
            <a:cxnSpLocks/>
          </p:cNvCxnSpPr>
          <p:nvPr/>
        </p:nvCxnSpPr>
        <p:spPr>
          <a:xfrm>
            <a:off x="1106424" y="361182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2C1C84A-B961-EA59-9FB2-0EC5A9E2428A}"/>
              </a:ext>
            </a:extLst>
          </p:cNvPr>
          <p:cNvSpPr txBox="1"/>
          <p:nvPr/>
        </p:nvSpPr>
        <p:spPr>
          <a:xfrm>
            <a:off x="8796528" y="3611821"/>
            <a:ext cx="689035" cy="369332"/>
          </a:xfrm>
          <a:prstGeom prst="rect">
            <a:avLst/>
          </a:prstGeom>
          <a:noFill/>
        </p:spPr>
        <p:txBody>
          <a:bodyPr wrap="none" rtlCol="0">
            <a:spAutoFit/>
          </a:bodyPr>
          <a:lstStyle/>
          <a:p>
            <a:r>
              <a:rPr lang="en-US" altLang="zh-CN" dirty="0"/>
              <a:t>Time</a:t>
            </a:r>
            <a:endParaRPr lang="zh-CN" altLang="en-US" dirty="0"/>
          </a:p>
        </p:txBody>
      </p:sp>
      <p:cxnSp>
        <p:nvCxnSpPr>
          <p:cNvPr id="44" name="直接箭头连接符 43">
            <a:extLst>
              <a:ext uri="{FF2B5EF4-FFF2-40B4-BE49-F238E27FC236}">
                <a16:creationId xmlns:a16="http://schemas.microsoft.com/office/drawing/2014/main" id="{91D647F6-0AD4-7166-004E-C763F5489EB5}"/>
              </a:ext>
            </a:extLst>
          </p:cNvPr>
          <p:cNvCxnSpPr/>
          <p:nvPr/>
        </p:nvCxnSpPr>
        <p:spPr>
          <a:xfrm>
            <a:off x="4498848" y="278150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679EAB4-8FF7-DF11-0925-D5EF14BB0A4A}"/>
              </a:ext>
            </a:extLst>
          </p:cNvPr>
          <p:cNvSpPr txBox="1"/>
          <p:nvPr/>
        </p:nvSpPr>
        <p:spPr>
          <a:xfrm>
            <a:off x="4154330" y="2227506"/>
            <a:ext cx="646331" cy="369332"/>
          </a:xfrm>
          <a:prstGeom prst="rect">
            <a:avLst/>
          </a:prstGeom>
          <a:noFill/>
        </p:spPr>
        <p:txBody>
          <a:bodyPr wrap="none" rtlCol="0">
            <a:spAutoFit/>
          </a:bodyPr>
          <a:lstStyle/>
          <a:p>
            <a:r>
              <a:rPr lang="en-US" altLang="zh-CN" dirty="0"/>
              <a:t>Now</a:t>
            </a:r>
            <a:endParaRPr lang="zh-CN" altLang="en-US" dirty="0"/>
          </a:p>
        </p:txBody>
      </p:sp>
      <p:cxnSp>
        <p:nvCxnSpPr>
          <p:cNvPr id="48" name="直接箭头连接符 47">
            <a:extLst>
              <a:ext uri="{FF2B5EF4-FFF2-40B4-BE49-F238E27FC236}">
                <a16:creationId xmlns:a16="http://schemas.microsoft.com/office/drawing/2014/main" id="{45F58066-B334-09A4-8CBA-1C85E78BC8E8}"/>
              </a:ext>
            </a:extLst>
          </p:cNvPr>
          <p:cNvCxnSpPr>
            <a:cxnSpLocks/>
          </p:cNvCxnSpPr>
          <p:nvPr/>
        </p:nvCxnSpPr>
        <p:spPr>
          <a:xfrm>
            <a:off x="5340096" y="265124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手杖形 48">
            <a:extLst>
              <a:ext uri="{FF2B5EF4-FFF2-40B4-BE49-F238E27FC236}">
                <a16:creationId xmlns:a16="http://schemas.microsoft.com/office/drawing/2014/main" id="{76835391-90ED-9DFA-F004-54A5F54D6A99}"/>
              </a:ext>
            </a:extLst>
          </p:cNvPr>
          <p:cNvSpPr/>
          <p:nvPr/>
        </p:nvSpPr>
        <p:spPr>
          <a:xfrm>
            <a:off x="3465576" y="1828741"/>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E808DC5D-A677-0D15-88BE-037C8E55BEEE}"/>
              </a:ext>
            </a:extLst>
          </p:cNvPr>
          <p:cNvSpPr txBox="1"/>
          <p:nvPr/>
        </p:nvSpPr>
        <p:spPr>
          <a:xfrm>
            <a:off x="825364" y="1665003"/>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51" name="文本框 50">
            <a:extLst>
              <a:ext uri="{FF2B5EF4-FFF2-40B4-BE49-F238E27FC236}">
                <a16:creationId xmlns:a16="http://schemas.microsoft.com/office/drawing/2014/main" id="{8DD73008-E292-4611-2ABB-88A7C3EE06F4}"/>
              </a:ext>
            </a:extLst>
          </p:cNvPr>
          <p:cNvSpPr txBox="1"/>
          <p:nvPr/>
        </p:nvSpPr>
        <p:spPr>
          <a:xfrm>
            <a:off x="5279965" y="2550332"/>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sp>
        <p:nvSpPr>
          <p:cNvPr id="54" name="矩形 53">
            <a:extLst>
              <a:ext uri="{FF2B5EF4-FFF2-40B4-BE49-F238E27FC236}">
                <a16:creationId xmlns:a16="http://schemas.microsoft.com/office/drawing/2014/main" id="{44AB4858-9D9D-6C93-E274-8989F25C6DCD}"/>
              </a:ext>
            </a:extLst>
          </p:cNvPr>
          <p:cNvSpPr/>
          <p:nvPr/>
        </p:nvSpPr>
        <p:spPr>
          <a:xfrm>
            <a:off x="1658943" y="5202093"/>
            <a:ext cx="281855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55" name="矩形 54">
            <a:extLst>
              <a:ext uri="{FF2B5EF4-FFF2-40B4-BE49-F238E27FC236}">
                <a16:creationId xmlns:a16="http://schemas.microsoft.com/office/drawing/2014/main" id="{6E638728-5AA6-2A76-B762-D494CB8D82BA}"/>
              </a:ext>
            </a:extLst>
          </p:cNvPr>
          <p:cNvSpPr/>
          <p:nvPr/>
        </p:nvSpPr>
        <p:spPr>
          <a:xfrm>
            <a:off x="3685032" y="5691009"/>
            <a:ext cx="5239510"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cxnSp>
        <p:nvCxnSpPr>
          <p:cNvPr id="56" name="直接箭头连接符 55">
            <a:extLst>
              <a:ext uri="{FF2B5EF4-FFF2-40B4-BE49-F238E27FC236}">
                <a16:creationId xmlns:a16="http://schemas.microsoft.com/office/drawing/2014/main" id="{31F26043-15C6-2D4E-B8B4-1D6432DF9D44}"/>
              </a:ext>
            </a:extLst>
          </p:cNvPr>
          <p:cNvCxnSpPr>
            <a:cxnSpLocks/>
          </p:cNvCxnSpPr>
          <p:nvPr/>
        </p:nvCxnSpPr>
        <p:spPr>
          <a:xfrm>
            <a:off x="1060704" y="5668435"/>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0C4CCDC-7BC2-8639-77FE-876781CEBA28}"/>
              </a:ext>
            </a:extLst>
          </p:cNvPr>
          <p:cNvSpPr txBox="1"/>
          <p:nvPr/>
        </p:nvSpPr>
        <p:spPr>
          <a:xfrm>
            <a:off x="8829979" y="5653575"/>
            <a:ext cx="689035" cy="369332"/>
          </a:xfrm>
          <a:prstGeom prst="rect">
            <a:avLst/>
          </a:prstGeom>
          <a:noFill/>
        </p:spPr>
        <p:txBody>
          <a:bodyPr wrap="none" rtlCol="0">
            <a:spAutoFit/>
          </a:bodyPr>
          <a:lstStyle/>
          <a:p>
            <a:r>
              <a:rPr lang="en-US" altLang="zh-CN" dirty="0"/>
              <a:t>Time</a:t>
            </a:r>
            <a:endParaRPr lang="zh-CN" altLang="en-US" dirty="0"/>
          </a:p>
        </p:txBody>
      </p:sp>
      <p:cxnSp>
        <p:nvCxnSpPr>
          <p:cNvPr id="58" name="直接箭头连接符 57">
            <a:extLst>
              <a:ext uri="{FF2B5EF4-FFF2-40B4-BE49-F238E27FC236}">
                <a16:creationId xmlns:a16="http://schemas.microsoft.com/office/drawing/2014/main" id="{EBE727A6-D8E2-CA5F-8621-86C7DE126180}"/>
              </a:ext>
            </a:extLst>
          </p:cNvPr>
          <p:cNvCxnSpPr>
            <a:cxnSpLocks/>
          </p:cNvCxnSpPr>
          <p:nvPr/>
        </p:nvCxnSpPr>
        <p:spPr>
          <a:xfrm>
            <a:off x="4477495" y="4799713"/>
            <a:ext cx="0" cy="804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F705C67-0D4A-BC61-21BD-69CCE9ADE693}"/>
              </a:ext>
            </a:extLst>
          </p:cNvPr>
          <p:cNvSpPr txBox="1"/>
          <p:nvPr/>
        </p:nvSpPr>
        <p:spPr>
          <a:xfrm>
            <a:off x="4154330" y="4391645"/>
            <a:ext cx="646331" cy="369332"/>
          </a:xfrm>
          <a:prstGeom prst="rect">
            <a:avLst/>
          </a:prstGeom>
          <a:noFill/>
        </p:spPr>
        <p:txBody>
          <a:bodyPr wrap="none" rtlCol="0">
            <a:spAutoFit/>
          </a:bodyPr>
          <a:lstStyle/>
          <a:p>
            <a:r>
              <a:rPr lang="en-US" altLang="zh-CN" dirty="0"/>
              <a:t>Now</a:t>
            </a:r>
            <a:endParaRPr lang="zh-CN" altLang="en-US" dirty="0"/>
          </a:p>
        </p:txBody>
      </p:sp>
      <p:sp>
        <p:nvSpPr>
          <p:cNvPr id="61" name="箭头: 手杖形 60">
            <a:extLst>
              <a:ext uri="{FF2B5EF4-FFF2-40B4-BE49-F238E27FC236}">
                <a16:creationId xmlns:a16="http://schemas.microsoft.com/office/drawing/2014/main" id="{0FE4F8C7-F823-0B35-1A09-4349BFC85C4C}"/>
              </a:ext>
            </a:extLst>
          </p:cNvPr>
          <p:cNvSpPr/>
          <p:nvPr/>
        </p:nvSpPr>
        <p:spPr>
          <a:xfrm>
            <a:off x="3419856" y="3885355"/>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ADE0A90-4A8A-FCC9-D9DB-4ED50A68A7D8}"/>
              </a:ext>
            </a:extLst>
          </p:cNvPr>
          <p:cNvSpPr txBox="1"/>
          <p:nvPr/>
        </p:nvSpPr>
        <p:spPr>
          <a:xfrm>
            <a:off x="3685031" y="6324113"/>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sp>
        <p:nvSpPr>
          <p:cNvPr id="64" name="文本框 63">
            <a:extLst>
              <a:ext uri="{FF2B5EF4-FFF2-40B4-BE49-F238E27FC236}">
                <a16:creationId xmlns:a16="http://schemas.microsoft.com/office/drawing/2014/main" id="{D5E0AF38-FB45-94FF-11E7-8C452E2D71CB}"/>
              </a:ext>
            </a:extLst>
          </p:cNvPr>
          <p:cNvSpPr txBox="1"/>
          <p:nvPr/>
        </p:nvSpPr>
        <p:spPr>
          <a:xfrm>
            <a:off x="825364" y="3796469"/>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73" name="矩形 72">
            <a:extLst>
              <a:ext uri="{FF2B5EF4-FFF2-40B4-BE49-F238E27FC236}">
                <a16:creationId xmlns:a16="http://schemas.microsoft.com/office/drawing/2014/main" id="{64E617FD-0C0D-78A5-37D7-17975187AFE4}"/>
              </a:ext>
            </a:extLst>
          </p:cNvPr>
          <p:cNvSpPr/>
          <p:nvPr/>
        </p:nvSpPr>
        <p:spPr>
          <a:xfrm>
            <a:off x="3685031" y="5700615"/>
            <a:ext cx="792462" cy="446684"/>
          </a:xfrm>
          <a:prstGeom prst="rect">
            <a:avLst/>
          </a:prstGeom>
          <a:noFill/>
          <a:ln w="38100">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Cut off</a:t>
            </a:r>
            <a:endParaRPr lang="zh-CN" altLang="en-US" dirty="0"/>
          </a:p>
        </p:txBody>
      </p:sp>
      <p:cxnSp>
        <p:nvCxnSpPr>
          <p:cNvPr id="60" name="直接箭头连接符 59">
            <a:extLst>
              <a:ext uri="{FF2B5EF4-FFF2-40B4-BE49-F238E27FC236}">
                <a16:creationId xmlns:a16="http://schemas.microsoft.com/office/drawing/2014/main" id="{80B3FFB5-C3DF-9473-9BA4-06F0208CA023}"/>
              </a:ext>
            </a:extLst>
          </p:cNvPr>
          <p:cNvCxnSpPr>
            <a:cxnSpLocks/>
          </p:cNvCxnSpPr>
          <p:nvPr/>
        </p:nvCxnSpPr>
        <p:spPr>
          <a:xfrm flipV="1">
            <a:off x="3685032" y="5668435"/>
            <a:ext cx="0" cy="1051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箭头: 左弧形 77">
            <a:extLst>
              <a:ext uri="{FF2B5EF4-FFF2-40B4-BE49-F238E27FC236}">
                <a16:creationId xmlns:a16="http://schemas.microsoft.com/office/drawing/2014/main" id="{668576EB-CFF3-F240-5A24-0F91955632A7}"/>
              </a:ext>
            </a:extLst>
          </p:cNvPr>
          <p:cNvSpPr/>
          <p:nvPr/>
        </p:nvSpPr>
        <p:spPr>
          <a:xfrm flipV="1">
            <a:off x="4681728" y="5430237"/>
            <a:ext cx="329183" cy="446677"/>
          </a:xfrm>
          <a:prstGeom prst="curvedRightArrow">
            <a:avLst>
              <a:gd name="adj1" fmla="val 18734"/>
              <a:gd name="adj2" fmla="val 22923"/>
              <a:gd name="adj3" fmla="val 426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4" name="图形 3" descr="信封 纯色填充">
            <a:extLst>
              <a:ext uri="{FF2B5EF4-FFF2-40B4-BE49-F238E27FC236}">
                <a16:creationId xmlns:a16="http://schemas.microsoft.com/office/drawing/2014/main" id="{A3375B43-4FD1-5762-5C38-BE279C787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314" y="1883756"/>
            <a:ext cx="451068" cy="451068"/>
          </a:xfrm>
          <a:prstGeom prst="rect">
            <a:avLst/>
          </a:prstGeom>
        </p:spPr>
      </p:pic>
      <p:sp>
        <p:nvSpPr>
          <p:cNvPr id="5" name="箭头: 下 4">
            <a:extLst>
              <a:ext uri="{FF2B5EF4-FFF2-40B4-BE49-F238E27FC236}">
                <a16:creationId xmlns:a16="http://schemas.microsoft.com/office/drawing/2014/main" id="{36EF5B4A-6BBF-6F2A-B9C8-516AD8F1FBB4}"/>
              </a:ext>
            </a:extLst>
          </p:cNvPr>
          <p:cNvSpPr/>
          <p:nvPr/>
        </p:nvSpPr>
        <p:spPr>
          <a:xfrm>
            <a:off x="486958" y="1751393"/>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形 6" descr="信封 纯色填充">
            <a:extLst>
              <a:ext uri="{FF2B5EF4-FFF2-40B4-BE49-F238E27FC236}">
                <a16:creationId xmlns:a16="http://schemas.microsoft.com/office/drawing/2014/main" id="{4F7C4BEB-F831-884B-A268-2A5C4D3CC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757" y="4003750"/>
            <a:ext cx="451068" cy="451068"/>
          </a:xfrm>
          <a:prstGeom prst="rect">
            <a:avLst/>
          </a:prstGeom>
        </p:spPr>
      </p:pic>
      <p:sp>
        <p:nvSpPr>
          <p:cNvPr id="8" name="箭头: 下 7">
            <a:extLst>
              <a:ext uri="{FF2B5EF4-FFF2-40B4-BE49-F238E27FC236}">
                <a16:creationId xmlns:a16="http://schemas.microsoft.com/office/drawing/2014/main" id="{116EACA1-7A42-8426-4CD4-CFE7CD2938C7}"/>
              </a:ext>
            </a:extLst>
          </p:cNvPr>
          <p:cNvSpPr/>
          <p:nvPr/>
        </p:nvSpPr>
        <p:spPr>
          <a:xfrm>
            <a:off x="492401" y="3871387"/>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7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7A68-978E-B3BC-0DFA-B18708CAB6D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ABBD07F-2A1C-B8D0-9DFD-ECA2343E8378}"/>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2BF42D36-F5B3-1850-A80F-53CE19A70017}"/>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AC48A87E-15F3-A602-8361-C7AC99EB318C}"/>
              </a:ext>
            </a:extLst>
          </p:cNvPr>
          <p:cNvSpPr/>
          <p:nvPr/>
        </p:nvSpPr>
        <p:spPr>
          <a:xfrm>
            <a:off x="7563452" y="5039481"/>
            <a:ext cx="110674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9" name="左大括号 8">
            <a:extLst>
              <a:ext uri="{FF2B5EF4-FFF2-40B4-BE49-F238E27FC236}">
                <a16:creationId xmlns:a16="http://schemas.microsoft.com/office/drawing/2014/main" id="{9B75B6E4-A6F1-5855-2153-2B6190C2E671}"/>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左大括号 9">
            <a:extLst>
              <a:ext uri="{FF2B5EF4-FFF2-40B4-BE49-F238E27FC236}">
                <a16:creationId xmlns:a16="http://schemas.microsoft.com/office/drawing/2014/main" id="{1C2B0F81-65F8-0E33-11D7-5BD690F0A215}"/>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6C38F4D-BDD2-A863-F64B-F28C26CDCC17}"/>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2" name="矩形 11">
            <a:extLst>
              <a:ext uri="{FF2B5EF4-FFF2-40B4-BE49-F238E27FC236}">
                <a16:creationId xmlns:a16="http://schemas.microsoft.com/office/drawing/2014/main" id="{2614E618-792C-A4DF-AB01-E468B75CD167}"/>
              </a:ext>
            </a:extLst>
          </p:cNvPr>
          <p:cNvSpPr/>
          <p:nvPr/>
        </p:nvSpPr>
        <p:spPr>
          <a:xfrm>
            <a:off x="7508860" y="3531439"/>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3" name="矩形 12">
            <a:extLst>
              <a:ext uri="{FF2B5EF4-FFF2-40B4-BE49-F238E27FC236}">
                <a16:creationId xmlns:a16="http://schemas.microsoft.com/office/drawing/2014/main" id="{BED7AB3F-DC69-A780-5697-7C09868479EE}"/>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4" name="矩形 13">
            <a:extLst>
              <a:ext uri="{FF2B5EF4-FFF2-40B4-BE49-F238E27FC236}">
                <a16:creationId xmlns:a16="http://schemas.microsoft.com/office/drawing/2014/main" id="{FF03736F-22D5-1682-2C70-AF454602853F}"/>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5" name="矩形 14">
            <a:extLst>
              <a:ext uri="{FF2B5EF4-FFF2-40B4-BE49-F238E27FC236}">
                <a16:creationId xmlns:a16="http://schemas.microsoft.com/office/drawing/2014/main" id="{277C2189-8850-E0AB-9654-EC66A4F9DFAA}"/>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6" name="矩形 15">
            <a:extLst>
              <a:ext uri="{FF2B5EF4-FFF2-40B4-BE49-F238E27FC236}">
                <a16:creationId xmlns:a16="http://schemas.microsoft.com/office/drawing/2014/main" id="{9E5F2209-E26F-1121-F50F-E22599A2CC47}"/>
              </a:ext>
            </a:extLst>
          </p:cNvPr>
          <p:cNvSpPr/>
          <p:nvPr/>
        </p:nvSpPr>
        <p:spPr>
          <a:xfrm>
            <a:off x="6928935" y="3421727"/>
            <a:ext cx="56613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7" name="矩形 16">
            <a:extLst>
              <a:ext uri="{FF2B5EF4-FFF2-40B4-BE49-F238E27FC236}">
                <a16:creationId xmlns:a16="http://schemas.microsoft.com/office/drawing/2014/main" id="{4953F969-03C6-E21A-094F-76F3B44F9461}"/>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19" name="文本框 18">
            <a:extLst>
              <a:ext uri="{FF2B5EF4-FFF2-40B4-BE49-F238E27FC236}">
                <a16:creationId xmlns:a16="http://schemas.microsoft.com/office/drawing/2014/main" id="{DB73DFE7-7D85-DA56-5534-CD03EA20B673}"/>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0" name="文本框 19">
            <a:extLst>
              <a:ext uri="{FF2B5EF4-FFF2-40B4-BE49-F238E27FC236}">
                <a16:creationId xmlns:a16="http://schemas.microsoft.com/office/drawing/2014/main" id="{3240323C-E198-2F4E-F02E-92BBDED2A388}"/>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21EE2531-4F0C-63AB-D912-D5BA493173C4}"/>
              </a:ext>
            </a:extLst>
          </p:cNvPr>
          <p:cNvSpPr/>
          <p:nvPr/>
        </p:nvSpPr>
        <p:spPr>
          <a:xfrm>
            <a:off x="1468106"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22" name="矩形 21">
            <a:extLst>
              <a:ext uri="{FF2B5EF4-FFF2-40B4-BE49-F238E27FC236}">
                <a16:creationId xmlns:a16="http://schemas.microsoft.com/office/drawing/2014/main" id="{8ADC1DDB-40C8-9042-28C8-F6251FA97579}"/>
              </a:ext>
            </a:extLst>
          </p:cNvPr>
          <p:cNvSpPr/>
          <p:nvPr/>
        </p:nvSpPr>
        <p:spPr>
          <a:xfrm>
            <a:off x="2618182"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3" name="矩形 22">
            <a:extLst>
              <a:ext uri="{FF2B5EF4-FFF2-40B4-BE49-F238E27FC236}">
                <a16:creationId xmlns:a16="http://schemas.microsoft.com/office/drawing/2014/main" id="{45729472-A39F-18F6-2528-82ADE53596E8}"/>
              </a:ext>
            </a:extLst>
          </p:cNvPr>
          <p:cNvSpPr/>
          <p:nvPr/>
        </p:nvSpPr>
        <p:spPr>
          <a:xfrm>
            <a:off x="3697867"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4" name="左大括号 23">
            <a:extLst>
              <a:ext uri="{FF2B5EF4-FFF2-40B4-BE49-F238E27FC236}">
                <a16:creationId xmlns:a16="http://schemas.microsoft.com/office/drawing/2014/main" id="{DECD2E28-4F52-8025-FBE0-1BBC61F5B5F6}"/>
              </a:ext>
            </a:extLst>
          </p:cNvPr>
          <p:cNvSpPr/>
          <p:nvPr/>
        </p:nvSpPr>
        <p:spPr>
          <a:xfrm rot="16200000">
            <a:off x="2544507"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左大括号 24">
            <a:extLst>
              <a:ext uri="{FF2B5EF4-FFF2-40B4-BE49-F238E27FC236}">
                <a16:creationId xmlns:a16="http://schemas.microsoft.com/office/drawing/2014/main" id="{5394156A-854C-7EC9-C1E6-1E8F0B02FBAA}"/>
              </a:ext>
            </a:extLst>
          </p:cNvPr>
          <p:cNvSpPr/>
          <p:nvPr/>
        </p:nvSpPr>
        <p:spPr>
          <a:xfrm rot="16200000">
            <a:off x="3687202"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F9FB1F3-E638-FB61-A5C5-6DF3A1DD51CE}"/>
              </a:ext>
            </a:extLst>
          </p:cNvPr>
          <p:cNvSpPr txBox="1"/>
          <p:nvPr/>
        </p:nvSpPr>
        <p:spPr>
          <a:xfrm>
            <a:off x="2228109"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7" name="文本框 26">
            <a:extLst>
              <a:ext uri="{FF2B5EF4-FFF2-40B4-BE49-F238E27FC236}">
                <a16:creationId xmlns:a16="http://schemas.microsoft.com/office/drawing/2014/main" id="{B1D8CBC0-7654-F16F-1BB2-D9BF6AFBF8B4}"/>
              </a:ext>
            </a:extLst>
          </p:cNvPr>
          <p:cNvSpPr txBox="1"/>
          <p:nvPr/>
        </p:nvSpPr>
        <p:spPr>
          <a:xfrm>
            <a:off x="3338077"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8" name="矩形 27">
            <a:extLst>
              <a:ext uri="{FF2B5EF4-FFF2-40B4-BE49-F238E27FC236}">
                <a16:creationId xmlns:a16="http://schemas.microsoft.com/office/drawing/2014/main" id="{B715C4BB-7A90-586D-05A5-F7EC03AC44E6}"/>
              </a:ext>
            </a:extLst>
          </p:cNvPr>
          <p:cNvSpPr/>
          <p:nvPr/>
        </p:nvSpPr>
        <p:spPr>
          <a:xfrm>
            <a:off x="3203382"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29" name="矩形 28">
            <a:extLst>
              <a:ext uri="{FF2B5EF4-FFF2-40B4-BE49-F238E27FC236}">
                <a16:creationId xmlns:a16="http://schemas.microsoft.com/office/drawing/2014/main" id="{49AF32FB-C66C-4813-ACA1-E5F9D662FA0D}"/>
              </a:ext>
            </a:extLst>
          </p:cNvPr>
          <p:cNvSpPr/>
          <p:nvPr/>
        </p:nvSpPr>
        <p:spPr>
          <a:xfrm>
            <a:off x="3697868"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0" name="矩形 29">
            <a:extLst>
              <a:ext uri="{FF2B5EF4-FFF2-40B4-BE49-F238E27FC236}">
                <a16:creationId xmlns:a16="http://schemas.microsoft.com/office/drawing/2014/main" id="{B91FAAF9-EE5C-14CF-FF14-EF59B9FB0ECF}"/>
              </a:ext>
            </a:extLst>
          </p:cNvPr>
          <p:cNvSpPr/>
          <p:nvPr/>
        </p:nvSpPr>
        <p:spPr>
          <a:xfrm>
            <a:off x="3222335"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1" name="矩形 30">
            <a:extLst>
              <a:ext uri="{FF2B5EF4-FFF2-40B4-BE49-F238E27FC236}">
                <a16:creationId xmlns:a16="http://schemas.microsoft.com/office/drawing/2014/main" id="{161CDDBE-E611-3F61-8416-6361C6D25937}"/>
              </a:ext>
            </a:extLst>
          </p:cNvPr>
          <p:cNvSpPr/>
          <p:nvPr/>
        </p:nvSpPr>
        <p:spPr>
          <a:xfrm>
            <a:off x="2129589"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2" name="矩形 31">
            <a:extLst>
              <a:ext uri="{FF2B5EF4-FFF2-40B4-BE49-F238E27FC236}">
                <a16:creationId xmlns:a16="http://schemas.microsoft.com/office/drawing/2014/main" id="{03C63BAD-49DE-C5B1-7240-6376A7562CA8}"/>
              </a:ext>
            </a:extLst>
          </p:cNvPr>
          <p:cNvSpPr/>
          <p:nvPr/>
        </p:nvSpPr>
        <p:spPr>
          <a:xfrm>
            <a:off x="2136492"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3" name="矩形 32">
            <a:extLst>
              <a:ext uri="{FF2B5EF4-FFF2-40B4-BE49-F238E27FC236}">
                <a16:creationId xmlns:a16="http://schemas.microsoft.com/office/drawing/2014/main" id="{C3FFECE0-4C13-841E-39E3-D881F8607AE1}"/>
              </a:ext>
            </a:extLst>
          </p:cNvPr>
          <p:cNvSpPr/>
          <p:nvPr/>
        </p:nvSpPr>
        <p:spPr>
          <a:xfrm>
            <a:off x="2618182"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34" name="矩形 33">
            <a:extLst>
              <a:ext uri="{FF2B5EF4-FFF2-40B4-BE49-F238E27FC236}">
                <a16:creationId xmlns:a16="http://schemas.microsoft.com/office/drawing/2014/main" id="{B469936E-BDAD-A1A3-551F-78C61B4912E3}"/>
              </a:ext>
            </a:extLst>
          </p:cNvPr>
          <p:cNvSpPr/>
          <p:nvPr/>
        </p:nvSpPr>
        <p:spPr>
          <a:xfrm>
            <a:off x="2130426"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35" name="矩形 34">
            <a:extLst>
              <a:ext uri="{FF2B5EF4-FFF2-40B4-BE49-F238E27FC236}">
                <a16:creationId xmlns:a16="http://schemas.microsoft.com/office/drawing/2014/main" id="{02FD1513-6C97-D793-75EA-0D0F9F20D220}"/>
              </a:ext>
            </a:extLst>
          </p:cNvPr>
          <p:cNvSpPr/>
          <p:nvPr/>
        </p:nvSpPr>
        <p:spPr>
          <a:xfrm>
            <a:off x="3222335"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
        <p:nvSpPr>
          <p:cNvPr id="36" name="文本框 35">
            <a:extLst>
              <a:ext uri="{FF2B5EF4-FFF2-40B4-BE49-F238E27FC236}">
                <a16:creationId xmlns:a16="http://schemas.microsoft.com/office/drawing/2014/main" id="{A2EA86D7-845A-097E-7AA3-E0619F2C4A47}"/>
              </a:ext>
            </a:extLst>
          </p:cNvPr>
          <p:cNvSpPr txBox="1"/>
          <p:nvPr/>
        </p:nvSpPr>
        <p:spPr>
          <a:xfrm>
            <a:off x="2035177" y="1859257"/>
            <a:ext cx="2106103" cy="369332"/>
          </a:xfrm>
          <a:prstGeom prst="rect">
            <a:avLst/>
          </a:prstGeom>
          <a:noFill/>
        </p:spPr>
        <p:txBody>
          <a:bodyPr wrap="square" rtlCol="0" anchor="ctr">
            <a:spAutoFit/>
          </a:bodyPr>
          <a:lstStyle/>
          <a:p>
            <a:r>
              <a:rPr lang="en-US" altLang="zh-CN" b="1" dirty="0"/>
              <a:t>Before truncation</a:t>
            </a:r>
            <a:endParaRPr lang="zh-CN" altLang="en-US" b="1" dirty="0"/>
          </a:p>
        </p:txBody>
      </p:sp>
      <p:sp>
        <p:nvSpPr>
          <p:cNvPr id="37" name="文本框 36">
            <a:extLst>
              <a:ext uri="{FF2B5EF4-FFF2-40B4-BE49-F238E27FC236}">
                <a16:creationId xmlns:a16="http://schemas.microsoft.com/office/drawing/2014/main" id="{9CE7B5D5-6A60-4752-B206-D6FE926DE0FD}"/>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38" name="文本框 37">
            <a:extLst>
              <a:ext uri="{FF2B5EF4-FFF2-40B4-BE49-F238E27FC236}">
                <a16:creationId xmlns:a16="http://schemas.microsoft.com/office/drawing/2014/main" id="{FA42CE70-5085-FF6D-A9A7-ED23A800E266}"/>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39" name="文本框 38">
            <a:extLst>
              <a:ext uri="{FF2B5EF4-FFF2-40B4-BE49-F238E27FC236}">
                <a16:creationId xmlns:a16="http://schemas.microsoft.com/office/drawing/2014/main" id="{C508F5EA-AB02-F461-044D-A25904BBAC03}"/>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41" name="文本框 40">
            <a:extLst>
              <a:ext uri="{FF2B5EF4-FFF2-40B4-BE49-F238E27FC236}">
                <a16:creationId xmlns:a16="http://schemas.microsoft.com/office/drawing/2014/main" id="{6DEF7896-481A-C499-E498-22EA3172E7A6}"/>
              </a:ext>
            </a:extLst>
          </p:cNvPr>
          <p:cNvSpPr txBox="1"/>
          <p:nvPr/>
        </p:nvSpPr>
        <p:spPr>
          <a:xfrm>
            <a:off x="383216" y="2708700"/>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43" name="文本框 42">
            <a:extLst>
              <a:ext uri="{FF2B5EF4-FFF2-40B4-BE49-F238E27FC236}">
                <a16:creationId xmlns:a16="http://schemas.microsoft.com/office/drawing/2014/main" id="{3E88B347-FE4A-F92C-D01F-5F90684323BC}"/>
              </a:ext>
            </a:extLst>
          </p:cNvPr>
          <p:cNvSpPr txBox="1"/>
          <p:nvPr/>
        </p:nvSpPr>
        <p:spPr>
          <a:xfrm>
            <a:off x="6436083" y="1854218"/>
            <a:ext cx="2106103" cy="369332"/>
          </a:xfrm>
          <a:prstGeom prst="rect">
            <a:avLst/>
          </a:prstGeom>
          <a:noFill/>
        </p:spPr>
        <p:txBody>
          <a:bodyPr wrap="square" rtlCol="0" anchor="ctr">
            <a:spAutoFit/>
          </a:bodyPr>
          <a:lstStyle/>
          <a:p>
            <a:r>
              <a:rPr lang="en-US" altLang="zh-CN" b="1" dirty="0"/>
              <a:t>After truncation</a:t>
            </a:r>
            <a:endParaRPr lang="zh-CN" altLang="en-US" b="1" dirty="0"/>
          </a:p>
        </p:txBody>
      </p:sp>
      <p:sp>
        <p:nvSpPr>
          <p:cNvPr id="47" name="箭头: 右 46">
            <a:extLst>
              <a:ext uri="{FF2B5EF4-FFF2-40B4-BE49-F238E27FC236}">
                <a16:creationId xmlns:a16="http://schemas.microsoft.com/office/drawing/2014/main" id="{1E4C666C-1B69-0E8C-C424-A1893B8E4FFB}"/>
              </a:ext>
            </a:extLst>
          </p:cNvPr>
          <p:cNvSpPr/>
          <p:nvPr/>
        </p:nvSpPr>
        <p:spPr>
          <a:xfrm>
            <a:off x="5317975" y="3344496"/>
            <a:ext cx="561351" cy="1117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8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4E92-ADAD-FFD5-AB96-8F9A15FCAA53}"/>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622277FE-403B-9F53-7AA8-0B80EB314C8B}"/>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Observe the charging state</a:t>
            </a:r>
          </a:p>
        </p:txBody>
      </p:sp>
      <p:sp>
        <p:nvSpPr>
          <p:cNvPr id="4" name="矩形 3">
            <a:extLst>
              <a:ext uri="{FF2B5EF4-FFF2-40B4-BE49-F238E27FC236}">
                <a16:creationId xmlns:a16="http://schemas.microsoft.com/office/drawing/2014/main" id="{1E759ECB-10A1-48CA-CD79-2E88C43754A3}"/>
              </a:ext>
            </a:extLst>
          </p:cNvPr>
          <p:cNvSpPr/>
          <p:nvPr/>
        </p:nvSpPr>
        <p:spPr>
          <a:xfrm>
            <a:off x="533399" y="1964267"/>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按钮图</a:t>
            </a:r>
          </a:p>
        </p:txBody>
      </p:sp>
      <p:sp>
        <p:nvSpPr>
          <p:cNvPr id="7" name="文本框 6">
            <a:extLst>
              <a:ext uri="{FF2B5EF4-FFF2-40B4-BE49-F238E27FC236}">
                <a16:creationId xmlns:a16="http://schemas.microsoft.com/office/drawing/2014/main" id="{3C7761CE-43F5-855B-D8C9-EC0866BD9B5A}"/>
              </a:ext>
            </a:extLst>
          </p:cNvPr>
          <p:cNvSpPr txBox="1"/>
          <p:nvPr/>
        </p:nvSpPr>
        <p:spPr>
          <a:xfrm>
            <a:off x="584200" y="4752429"/>
            <a:ext cx="5046132" cy="369332"/>
          </a:xfrm>
          <a:prstGeom prst="rect">
            <a:avLst/>
          </a:prstGeom>
          <a:noFill/>
        </p:spPr>
        <p:txBody>
          <a:bodyPr wrap="square">
            <a:spAutoFit/>
          </a:bodyPr>
          <a:lstStyle/>
          <a:p>
            <a:r>
              <a:rPr lang="en-US" altLang="zh-CN" dirty="0"/>
              <a:t>LED light on the button</a:t>
            </a:r>
            <a:endParaRPr lang="zh-CN" altLang="en-US" dirty="0"/>
          </a:p>
        </p:txBody>
      </p:sp>
      <p:sp>
        <p:nvSpPr>
          <p:cNvPr id="9" name="文本框 8">
            <a:extLst>
              <a:ext uri="{FF2B5EF4-FFF2-40B4-BE49-F238E27FC236}">
                <a16:creationId xmlns:a16="http://schemas.microsoft.com/office/drawing/2014/main" id="{784E3628-984B-F0FF-9BA7-29ACAA36C561}"/>
              </a:ext>
            </a:extLst>
          </p:cNvPr>
          <p:cNvSpPr txBox="1"/>
          <p:nvPr/>
        </p:nvSpPr>
        <p:spPr>
          <a:xfrm>
            <a:off x="6854827" y="4698999"/>
            <a:ext cx="5046132" cy="369332"/>
          </a:xfrm>
          <a:prstGeom prst="rect">
            <a:avLst/>
          </a:prstGeom>
          <a:noFill/>
        </p:spPr>
        <p:txBody>
          <a:bodyPr wrap="square">
            <a:spAutoFit/>
          </a:bodyPr>
          <a:lstStyle/>
          <a:p>
            <a:r>
              <a:rPr lang="en-US" altLang="zh-CN" dirty="0"/>
              <a:t>pop-up window</a:t>
            </a:r>
            <a:endParaRPr lang="zh-CN" altLang="en-US" dirty="0"/>
          </a:p>
        </p:txBody>
      </p:sp>
      <p:pic>
        <p:nvPicPr>
          <p:cNvPr id="6" name="图片 5">
            <a:extLst>
              <a:ext uri="{FF2B5EF4-FFF2-40B4-BE49-F238E27FC236}">
                <a16:creationId xmlns:a16="http://schemas.microsoft.com/office/drawing/2014/main" id="{C2223854-800B-442D-0974-6E9CA74E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25" y="2114156"/>
            <a:ext cx="2158110" cy="2040548"/>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2351807-72AF-1FC9-0F47-4ACEA953C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69" y="3030376"/>
            <a:ext cx="2153912" cy="1498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352830"/>
      </p:ext>
    </p:extLst>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1885</TotalTime>
  <Words>1175</Words>
  <Application>Microsoft Office PowerPoint</Application>
  <PresentationFormat>自定义</PresentationFormat>
  <Paragraphs>194</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Arial</vt:lpstr>
      <vt:lpstr>Symbol</vt:lpstr>
      <vt:lpstr>Wingdings</vt:lpstr>
      <vt:lpstr>Office</vt:lpstr>
      <vt:lpstr>Hardware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ADP_OCPP</dc:title>
  <dc:subject/>
  <dc:creator/>
  <dc:description/>
  <cp:lastModifiedBy>雨男 蒋</cp:lastModifiedBy>
  <cp:revision>17</cp:revision>
  <dcterms:created xsi:type="dcterms:W3CDTF">2025-04-30T01:25:21Z</dcterms:created>
  <dcterms:modified xsi:type="dcterms:W3CDTF">2025-05-04T13:28:46Z</dcterms:modified>
  <dc:language>zh-CN</dc:language>
</cp:coreProperties>
</file>